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r-H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6" d="100"/>
          <a:sy n="11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5T03:11:37.093" v="27" actId="790"/>
      <pc:docMkLst>
        <pc:docMk/>
      </pc:docMkLst>
      <pc:sldChg chg="modSp mod modNotes modNotesTx">
        <pc:chgData name="Fake Test User" userId="SID-0" providerId="Test" clId="FakeClientId" dt="2021-08-25T03:11:37.093" v="27" actId="790"/>
        <pc:sldMkLst>
          <pc:docMk/>
          <pc:sldMk cId="1642343887" sldId="256"/>
        </pc:sldMkLst>
        <pc:spChg chg="mod">
          <ac:chgData name="Fake Test User" userId="SID-0" providerId="Test" clId="FakeClientId" dt="2021-08-25T03:08:22.562" v="2" actId="790"/>
          <ac:spMkLst>
            <pc:docMk/>
            <pc:sldMk cId="16423438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3:08:22.562" v="2" actId="790"/>
          <ac:spMkLst>
            <pc:docMk/>
            <pc:sldMk cId="16423438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3:10:52.671" v="2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3:08:43.875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3:08:43.875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3:08:43.875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3:08:43.875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3:08:43.875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5T03:09:02.828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3:09:02.828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02.828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02.828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9:02.828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9:02.828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9:07.515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3:09:07.515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07.515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07.515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9:07.515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9:07.515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9:11.625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3:09:11.625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11.625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11.625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9:11.625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9:11.625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9:25.500" v="10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3:09:25.500" v="10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25.500" v="10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25.500" v="10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9:25.500" v="10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9:25.500" v="10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9:25.500" v="10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9:35.781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3:09:35.781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9:40.265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3:09:40.265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40.265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40.265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9:40.265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9:49.500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3:09:49.500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49.500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49.500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09:58.187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3:09:58.187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09:58.187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09:58.187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09:58.187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09:58.187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09:58.187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11.468" v="17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3:10:11.468" v="17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11.468" v="17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11.468" v="17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11.468" v="17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11.468" v="17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0:11.468" v="17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48.453" v="2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3:10:48.453" v="2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48.453" v="2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48.453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48.453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48.453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52.671" v="24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3:10:52.671" v="2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52.671" v="24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52.671" v="2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52.671" v="2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52.671" v="2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06.515" v="1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5T03:10:06.515" v="1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06.515" v="1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06.515" v="1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06.515" v="1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0:06.515" v="16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3:10:06.515" v="16" actId="790"/>
            <ac:spMkLst>
              <pc:docMk/>
              <pc:sldMasterMk cId="0" sldId="2147483648"/>
              <pc:sldLayoutMk cId="0" sldId="214748366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16.203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5T03:10:16.203" v="1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16.203" v="18" actId="790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16.203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16.203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16.203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21" v="1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10:21" v="19" actId="790"/>
            <ac:spMkLst>
              <pc:docMk/>
              <pc:sldMasterMk cId="0" sldId="2147483648"/>
              <pc:sldLayoutMk cId="0" sldId="214748366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29.218" v="20" actId="790"/>
          <pc:sldLayoutMkLst>
            <pc:docMk/>
            <pc:sldMasterMk cId="0" sldId="2147483648"/>
            <pc:sldLayoutMk cId="0" sldId="2147483665"/>
          </pc:sldLayoutMkLst>
          <pc:spChg chg="mod">
            <ac:chgData name="Fake Test User" userId="SID-0" providerId="Test" clId="FakeClientId" dt="2021-08-25T03:10:29.218" v="20" actId="790"/>
            <ac:spMkLst>
              <pc:docMk/>
              <pc:sldMasterMk cId="0" sldId="2147483648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29.218" v="20" actId="790"/>
            <ac:spMkLst>
              <pc:docMk/>
              <pc:sldMasterMk cId="0" sldId="2147483648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29.218" v="20" actId="790"/>
            <ac:spMkLst>
              <pc:docMk/>
              <pc:sldMasterMk cId="0" sldId="2147483648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29.218" v="20" actId="790"/>
            <ac:spMkLst>
              <pc:docMk/>
              <pc:sldMasterMk cId="0" sldId="2147483648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29.218" v="20" actId="790"/>
            <ac:spMkLst>
              <pc:docMk/>
              <pc:sldMasterMk cId="0" sldId="2147483648"/>
              <pc:sldLayoutMk cId="0" sldId="2147483665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34.562" v="21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14" creationId="{00000000-0000-0000-0000-000000000000}"/>
            </ac:spMkLst>
          </pc:spChg>
          <pc:spChg chg="mod">
            <ac:chgData name="Fake Test User" userId="SID-0" providerId="Test" clId="FakeClientId" dt="2021-08-25T03:10:34.562" v="21" actId="790"/>
            <ac:spMkLst>
              <pc:docMk/>
              <pc:sldMasterMk cId="0" sldId="2147483648"/>
              <pc:sldLayoutMk cId="0" sldId="2147483666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3:10:43.953" v="22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5T03:10:43.953" v="22" actId="790"/>
            <ac:spMkLst>
              <pc:docMk/>
              <pc:sldMasterMk cId="0" sldId="2147483648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3:10:43.953" v="22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3:10:43.953" v="22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3:10:43.953" v="22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3:10:43.953" v="22" actId="790"/>
            <ac:spMkLst>
              <pc:docMk/>
              <pc:sldMasterMk cId="0" sldId="2147483648"/>
              <pc:sldLayoutMk cId="0" sldId="21474836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3:10:43.953" v="22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82722AB6-2FAB-4F9D-8424-55A24672E2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12A631A-5417-4132-B0CC-F64D22D96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87553-6981-4397-86D8-65D5BECEE77E}" type="datetime1">
              <a:rPr lang="hr-HR" smtClean="0"/>
              <a:t>25.8.2021.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223B49D-4BC8-4C0A-A3C3-FBCA05CDAB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85C9FD8-760B-45D4-8973-2310456787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03D8E-B959-4B41-879E-CCA97F4775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352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D0104-EA7E-4E86-89F7-57C80314A459}" type="datetime1">
              <a:rPr lang="hr-HR" smtClean="0"/>
              <a:pPr/>
              <a:t>25.8.2021.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noProof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28C63-7B7B-49A5-AAD2-79FA98ACEAD0}" type="slidenum">
              <a:rPr lang="hr-HR" noProof="0" smtClean="0"/>
              <a:t>‹#›</a:t>
            </a:fld>
            <a:endParaRPr lang="hr-HR" noProof="0"/>
          </a:p>
        </p:txBody>
      </p:sp>
    </p:spTree>
    <p:extLst>
      <p:ext uri="{BB962C8B-B14F-4D97-AF65-F5344CB8AC3E}">
        <p14:creationId xmlns:p14="http://schemas.microsoft.com/office/powerpoint/2010/main" val="4011978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228C63-7B7B-49A5-AAD2-79FA98ACEAD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355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a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Prostoručni oblik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Prostoručni oblik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Prostoručni oblik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Prostoručni oblik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Prostoručni oblik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Prostoručni oblik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rtlCol="0"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r-HR" noProof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6861D9-64D3-4F06-A2FA-DCF8D83A3C11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37A133-4483-4CA8-9EA8-847B97B838D4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zi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484312" y="4343400"/>
            <a:ext cx="10018713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4C1E8C-45F0-4C5B-A0A5-6E3C1606A99E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ni okvir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r-H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Tekstni okvir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436811" y="3428999"/>
            <a:ext cx="8532815" cy="381000"/>
          </a:xfrm>
        </p:spPr>
        <p:txBody>
          <a:bodyPr rtlCol="0"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DB9FC9-5E54-4C84-85D7-D2F9B83E8C06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ziv kar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rtlCol="0" anchor="b">
            <a:normAutofit/>
          </a:bodyPr>
          <a:lstStyle>
            <a:lvl1pPr algn="r">
              <a:defRPr sz="32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484312" y="4777381"/>
            <a:ext cx="10018710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929AAA-0DD7-4049-B511-D710EB497D1F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ponu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ni okvir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hr-H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5" name="Tekstni okvir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hr-HR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484312" y="4775200"/>
            <a:ext cx="10018710" cy="10160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6991FE-3C66-4908-A8AC-56BD6102AF7C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hr-HR" noProof="0"/>
              <a:t>Kliknite da biste uredili stil naslova matrice</a:t>
            </a:r>
          </a:p>
        </p:txBody>
      </p:sp>
      <p:sp>
        <p:nvSpPr>
          <p:cNvPr id="10" name="Rezervirano mjesto za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hr-HR" noProof="0"/>
              <a:t>Kliknite da biste uredili stilove teksta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3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9F26D-1B3E-4EC5-9C3D-DCBB8BFD16AE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26ADC3-53A5-447F-A4A4-341483A86DCA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1484312" y="685800"/>
            <a:ext cx="8019742" cy="5105400"/>
          </a:xfrm>
        </p:spPr>
        <p:txBody>
          <a:bodyPr vert="eaVert" rtlCol="0" anchor="t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64B0FA-D807-4E3A-A8AD-5AC1FF158A7A}" type="datetime1">
              <a:rPr lang="hr-HR" noProof="0" smtClean="0"/>
              <a:t>25.8.2021.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782A99-A335-40BE-8A36-A288BD2237DF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rtlCol="0" anchor="b"/>
          <a:lstStyle>
            <a:lvl1pPr algn="r">
              <a:defRPr sz="4000" b="0" cap="none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2572278" y="4777381"/>
            <a:ext cx="8930748" cy="8604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3BDD70-6440-4E6A-AF4E-DD81D8F68993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484312" y="2666999"/>
            <a:ext cx="4895055" cy="3124201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607967" y="2667000"/>
            <a:ext cx="4895056" cy="3124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2DC3B9-7D63-4A6B-BFBE-BD8CAABD266E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772179" y="2658533"/>
            <a:ext cx="460718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484311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880487" y="2667000"/>
            <a:ext cx="462253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607967" y="3335337"/>
            <a:ext cx="4895056" cy="2455862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1DED98-9631-4984-B446-3F93A36E0F5B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29280-132C-4BD4-AB0F-47D9AB8221A8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0D194B-A2E1-4D0A-A653-F33D367D52F1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84312" y="2971800"/>
            <a:ext cx="3549121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63B6DF-2CF9-4219-AB06-15C21EC65BCD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14" name="Rezervirano mjesto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hr-HR" noProof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482724" y="3124199"/>
            <a:ext cx="5426158" cy="18288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r-HR" noProof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353E06-184B-4457-A8FA-E150B0272866}" type="datetime1">
              <a:rPr lang="hr-HR" noProof="0" smtClean="0"/>
              <a:t>25.8.2021.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Prostoručni oblik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Prostoručni oblik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Prostoručni oblik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Prostoručni oblik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Prostoručni oblik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Prostoručni oblik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44B1690A-86D9-4CD5-9F37-C1601B277301}" type="datetime1">
              <a:rPr lang="hr-HR" noProof="0" smtClean="0"/>
              <a:t>25.8.2021.</a:t>
            </a:fld>
            <a:endParaRPr lang="hr-HR" noProof="0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hr-HR" noProof="0" smtClean="0"/>
              <a:pPr/>
              <a:t>‹#›</a:t>
            </a:fld>
            <a:endParaRPr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2343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</TotalTime>
  <Words>1</Words>
  <PresentationFormat>Široki zaslon</PresentationFormat>
  <Paragraphs>1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Paralaksa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2014-09-12T02:11:33Z</dcterms:created>
  <dcterms:modified xsi:type="dcterms:W3CDTF">2021-08-25T03:11:49Z</dcterms:modified>
</cp:coreProperties>
</file>