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hr-H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513" autoAdjust="0"/>
  </p:normalViewPr>
  <p:slideViewPr>
    <p:cSldViewPr snapToGrid="0">
      <p:cViewPr varScale="1">
        <p:scale>
          <a:sx n="119" d="100"/>
          <a:sy n="119" d="100"/>
        </p:scale>
        <p:origin x="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5T03:20:12.834" v="28" actId="790"/>
      <pc:docMkLst>
        <pc:docMk/>
      </pc:docMkLst>
      <pc:sldChg chg="modSp mod modNotes modNotesTx">
        <pc:chgData name="Fake Test User" userId="SID-0" providerId="Test" clId="FakeClientId" dt="2021-08-25T03:20:12.834" v="28" actId="790"/>
        <pc:sldMkLst>
          <pc:docMk/>
          <pc:sldMk cId="554862975" sldId="256"/>
        </pc:sldMkLst>
        <pc:spChg chg="mod">
          <ac:chgData name="Fake Test User" userId="SID-0" providerId="Test" clId="FakeClientId" dt="2021-08-25T03:16:51.572" v="3" actId="790"/>
          <ac:spMkLst>
            <pc:docMk/>
            <pc:sldMk cId="55486297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3:16:51.572" v="3" actId="790"/>
          <ac:spMkLst>
            <pc:docMk/>
            <pc:sldMk cId="55486297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3:19:35.553" v="25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5T03:17:12.759" v="6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5T03:17:12.759" v="6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5T03:17:12.759" v="6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5T03:17:12.759" v="6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5T03:17:12.759" v="6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5T03:17:30.603" v="7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5T03:17:30.603" v="7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7:30.603" v="7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7:30.603" v="7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3:17:30.603" v="7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3:17:30.603" v="7" actId="790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7:38.400" v="8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5T03:17:38.400" v="8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7:38.400" v="8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7:38.400" v="8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7:38.400" v="8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17:38.400" v="8" actId="790"/>
            <ac:spMkLst>
              <pc:docMk/>
              <pc:sldMasterMk cId="0" sldId="2147483648"/>
              <pc:sldLayoutMk cId="0" sldId="214748365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7:47.931" v="9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5T03:17:47.931" v="9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7:47.931" v="9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7:47.931" v="9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17:47.931" v="9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3:17:47.931" v="9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7:57.103" v="10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5T03:17:57.103" v="10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7:57.103" v="10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7:57.103" v="10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7:57.103" v="10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7:57.103" v="10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17:57.103" v="10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8:02.775" v="11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5T03:18:02.775" v="11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8:02.775" v="11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8:02.775" v="11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8:02.775" v="11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8:02.775" v="11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18:02.775" v="11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3:18:02.775" v="11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3:18:02.775" v="11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8:08.025" v="12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5T03:18:08.025" v="12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8:08.025" v="12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8:08.025" v="12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8:08.025" v="12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8:17.475" v="13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5T03:18:17.475" v="13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8:17.475" v="13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8:17.475" v="13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8:22.631" v="14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5T03:18:22.631" v="14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8:22.631" v="14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8:22.631" v="14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8:22.631" v="14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8:22.631" v="14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18:22.631" v="14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8:36.287" v="15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5T03:18:36.287" v="15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8:36.287" v="15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8:36.287" v="15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8:36.287" v="15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8:36.287" v="15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18:36.287" v="15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9:31.069" v="24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5T03:19:31.069" v="24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9:31.069" v="24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9:31.069" v="24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9:31.069" v="24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9:31.069" v="24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9:35.553" v="25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5T03:19:35.553" v="25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9:35.553" v="25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9:35.553" v="25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9:35.553" v="25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9:35.553" v="25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8:44.725" v="16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5T03:18:44.725" v="16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8:44.725" v="16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8:44.725" v="16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8:44.725" v="16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8:44.725" v="16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18:44.725" v="16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8:49.397" v="17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25T03:18:49.397" v="17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8:49.397" v="17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8:49.397" v="17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8:49.397" v="17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18:49.397" v="17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9:10.819" v="21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5T03:19:10.819" v="21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9:10.819" v="21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9:10.819" v="21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9:10.819" v="21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19:10.819" v="21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9:03.272" v="19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5T03:19:03.272" v="19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9:03.272" v="19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9:03.272" v="19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9:03.272" v="19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19:03.272" v="19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3:19:03.272" v="19" actId="790"/>
            <ac:spMkLst>
              <pc:docMk/>
              <pc:sldMasterMk cId="0" sldId="2147483648"/>
              <pc:sldLayoutMk cId="0" sldId="2147483666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3:19:03.272" v="19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3:19:03.272" v="19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9:18.678" v="22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5T03:19:18.678" v="22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9:18.678" v="22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9:18.678" v="22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9:18.678" v="22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3:19:18.678" v="22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3:19:18.678" v="22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3:19:18.678" v="22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3:19:18.678" v="22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5T03:19:18.678" v="22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5T03:19:18.678" v="22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9:26.225" v="23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5T03:19:26.225" v="23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9:26.225" v="23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9:26.225" v="23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9:26.225" v="23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5T03:19:26.225" v="23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5T03:19:26.225" v="23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5T03:19:26.225" v="23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5T03:19:26.225" v="23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5T03:19:26.225" v="23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5T03:19:26.225" v="23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5T03:19:26.225" v="23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5T03:19:26.225" v="23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5T03:19:26.225" v="23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BFE754C5-5924-41B1-8FE6-57F9A8B72E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65F09F5-B62E-4702-BF8F-0353D539BE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6D887-C70E-4FB3-A3C7-DBFA968E29AE}" type="datetime1">
              <a:rPr lang="hr-HR" smtClean="0"/>
              <a:t>25.8.2021.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4D3EE621-0C2B-4BE3-9D46-78DF5E39B6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BCF3B7D-AEE9-4136-91FC-EEAAAAA10D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87E60-AE6C-45A9-B0CB-C06DD9E0DA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6878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4AF5E-D016-49D3-A949-95576F7D68E8}" type="datetime1">
              <a:rPr lang="hr-HR" smtClean="0"/>
              <a:pPr/>
              <a:t>25.8.2021.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Kliknite da biste uredili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55161-1CCB-471A-A709-2BE3B239B333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300617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755161-1CCB-471A-A709-2BE3B239B333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4838138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39788" y="987425"/>
            <a:ext cx="10515600" cy="337973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5186516"/>
            <a:ext cx="10514012" cy="682472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1323D6-9122-4F02-9E67-214B606FC80D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rtlCol="0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/>
              <a:t>Kliknite da biste uredili stil podnaslova matrice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60F9E7-D078-415D-A262-E9537A3CA0D0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489399"/>
            <a:ext cx="10514012" cy="1501826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DE8929-0471-4AA0-9A26-6E4D3E35DF4D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rtlCol="0" anchor="ctr"/>
          <a:lstStyle>
            <a:lvl1pPr>
              <a:defRPr sz="44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2" name="Rezervirano mjesto za tekst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4501729"/>
            <a:ext cx="10512424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045279-E79B-4A08-8F51-630CE4386261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  <p:sp>
        <p:nvSpPr>
          <p:cNvPr id="9" name="Tekstni okvir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hr-H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kstni okvir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hr-H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naz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850581"/>
            <a:ext cx="10514012" cy="1140644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AD3162-311E-47A6-A9BE-E062A0829220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i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7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337282" y="188595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8" name="Rezervirano mjesto za tekst 3"/>
          <p:cNvSpPr>
            <a:spLocks noGrp="1"/>
          </p:cNvSpPr>
          <p:nvPr>
            <p:ph type="body" sz="half" idx="15" hasCustomPrompt="1"/>
          </p:nvPr>
        </p:nvSpPr>
        <p:spPr>
          <a:xfrm>
            <a:off x="1356798" y="257175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9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hr-HR" noProof="0"/>
              <a:t>Uređivanje stilova teksta matrice</a:t>
            </a:r>
          </a:p>
        </p:txBody>
      </p:sp>
      <p:sp>
        <p:nvSpPr>
          <p:cNvPr id="10" name="Rezervirano mjesto za tekst 3"/>
          <p:cNvSpPr>
            <a:spLocks noGrp="1"/>
          </p:cNvSpPr>
          <p:nvPr>
            <p:ph type="body" sz="half" idx="16" hasCustomPrompt="1"/>
          </p:nvPr>
        </p:nvSpPr>
        <p:spPr>
          <a:xfrm>
            <a:off x="4577441" y="257175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11" name="Rezervirano mjesto za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hr-HR" noProof="0"/>
              <a:t>Uređivanje stilova teksta matrice</a:t>
            </a:r>
          </a:p>
        </p:txBody>
      </p:sp>
      <p:sp>
        <p:nvSpPr>
          <p:cNvPr id="12" name="Rezervirano mjesto za tekst 3"/>
          <p:cNvSpPr>
            <a:spLocks noGrp="1"/>
          </p:cNvSpPr>
          <p:nvPr>
            <p:ph type="body" sz="half" idx="17" hasCustomPrompt="1"/>
          </p:nvPr>
        </p:nvSpPr>
        <p:spPr>
          <a:xfrm>
            <a:off x="7829035" y="257175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43DD42-AB11-4176-B90F-8FCD27B8D93F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pac s tri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9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332085" y="4297503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20" name="Rezervirano mjesto za sli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21" name="Rezervirano mjesto za tekst 3"/>
          <p:cNvSpPr>
            <a:spLocks noGrp="1"/>
          </p:cNvSpPr>
          <p:nvPr>
            <p:ph type="body" sz="half" idx="18" hasCustomPrompt="1"/>
          </p:nvPr>
        </p:nvSpPr>
        <p:spPr>
          <a:xfrm>
            <a:off x="1332085" y="4873765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22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568997" y="4297503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23" name="Rezervirano mjesto za sli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24" name="Rezervirano mjesto za tekst 3"/>
          <p:cNvSpPr>
            <a:spLocks noGrp="1"/>
          </p:cNvSpPr>
          <p:nvPr>
            <p:ph type="body" sz="half" idx="19" hasCustomPrompt="1"/>
          </p:nvPr>
        </p:nvSpPr>
        <p:spPr>
          <a:xfrm>
            <a:off x="4567644" y="4873764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25" name="Rezervirano mjesto za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7804322" y="4297503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26" name="Rezervirano mjesto za sli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27" name="Rezervirano mjesto za tekst 3"/>
          <p:cNvSpPr>
            <a:spLocks noGrp="1"/>
          </p:cNvSpPr>
          <p:nvPr>
            <p:ph type="body" sz="half" idx="20" hasCustomPrompt="1"/>
          </p:nvPr>
        </p:nvSpPr>
        <p:spPr>
          <a:xfrm>
            <a:off x="7804197" y="4873762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5F2795-A86C-4E52-BB6E-BD5699C1E073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51263B-71B1-4D53-8A9C-3DDFDC444AB1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F93002-23C9-4EA0-A681-A011850C9B8B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BF081B-85EC-4CAA-91AB-3541A407A13B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rtlCol="0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8" name="Podnaslov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rtlCol="0"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/>
              <a:t>Kliknite da biste uredili stil podnaslova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2C00E8-24C8-4816-97B4-C0AC59194E32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1120000" y="1825625"/>
            <a:ext cx="5025216" cy="4351338"/>
          </a:xfrm>
        </p:spPr>
        <p:txBody>
          <a:bodyPr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6319840" y="1825625"/>
            <a:ext cx="5033960" cy="4351338"/>
          </a:xfrm>
        </p:spPr>
        <p:txBody>
          <a:bodyPr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2A1D21-DE7C-463F-8D97-95831211CA05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120000" y="1681163"/>
            <a:ext cx="5025216" cy="823912"/>
          </a:xfrm>
        </p:spPr>
        <p:txBody>
          <a:bodyPr rtlCol="0"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1120000" y="2505075"/>
            <a:ext cx="5025216" cy="3684588"/>
          </a:xfrm>
        </p:spPr>
        <p:txBody>
          <a:bodyPr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hr-HR" noProof="0"/>
              <a:t>Uređivanje stilova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6319840" y="2505075"/>
            <a:ext cx="5035548" cy="3684588"/>
          </a:xfrm>
        </p:spPr>
        <p:txBody>
          <a:bodyPr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D8D9A5-E07F-4AE9-A573-984798D41AD0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7E99F5-AA8C-4260-A19F-7909ACE84CE5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DC4757-D09A-4CFF-A71D-4C40358CA303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57699F-ECA8-4F4D-A11F-97926491D407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396C84-5CB0-434D-A7F6-EE52BE7FD5B0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6FE70564-85F2-4901-91B9-119537735D09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6D22F896-40B5-4ADD-8801-0D06FADFA09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endParaRPr lang="hr-HR" sz="640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4862975"/>
      </p:ext>
    </p:extLst>
  </p:cSld>
  <p:clrMapOvr>
    <a:masterClrMapping/>
  </p:clrMapOvr>
</p:sld>
</file>

<file path=ppt/theme/theme12.xml><?xml version="1.0" encoding="utf-8"?>
<a:theme xmlns:a="http://schemas.openxmlformats.org/drawingml/2006/main" name="Dubina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TF10001006</ap:Template>
  <ap:TotalTime>4</ap:TotalTime>
  <ap:Words>1</ap:Words>
  <ap:PresentationFormat>Široki zaslon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Corbel</vt:lpstr>
      <vt:lpstr>Dubina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2015-09-22T16:41:35Z</dcterms:created>
  <dcterms:modified xsi:type="dcterms:W3CDTF">2021-08-25T03:20:19Z</dcterms:modified>
</cp:coreProperties>
</file>