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 rtl="0">
      <a:defRPr lang="hr-H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91" autoAdjust="0"/>
    <p:restoredTop sz="96623" autoAdjust="0"/>
  </p:normalViewPr>
  <p:slideViewPr>
    <p:cSldViewPr snapToGrid="0">
      <p:cViewPr varScale="1">
        <p:scale>
          <a:sx n="119" d="100"/>
          <a:sy n="119" d="100"/>
        </p:scale>
        <p:origin x="10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3" d="100"/>
          <a:sy n="93" d="100"/>
        </p:scale>
        <p:origin x="3708" y="102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21-07-27T06:55:28.494" v="18" actId="790"/>
      <pc:docMkLst>
        <pc:docMk/>
      </pc:docMkLst>
      <pc:sldChg chg="modSp mod modNotes modNotesTx">
        <pc:chgData name="Fake Test User" userId="SID-0" providerId="Test" clId="FakeClientId" dt="2021-07-27T06:55:28.494" v="18" actId="790"/>
        <pc:sldMkLst>
          <pc:docMk/>
          <pc:sldMk cId="3059316376" sldId="256"/>
        </pc:sldMkLst>
        <pc:spChg chg="mod">
          <ac:chgData name="Fake Test User" userId="SID-0" providerId="Test" clId="FakeClientId" dt="2021-07-27T06:52:53.397" v="0" actId="790"/>
          <ac:spMkLst>
            <pc:docMk/>
            <pc:sldMk cId="3059316376" sldId="256"/>
            <ac:spMk id="2" creationId="{00000000-0000-0000-0000-000000000000}"/>
          </ac:spMkLst>
        </pc:spChg>
        <pc:spChg chg="mod">
          <ac:chgData name="Fake Test User" userId="SID-0" providerId="Test" clId="FakeClientId" dt="2021-07-27T06:52:53.397" v="0" actId="790"/>
          <ac:spMkLst>
            <pc:docMk/>
            <pc:sldMk cId="3059316376" sldId="256"/>
            <ac:spMk id="3" creationId="{00000000-0000-0000-0000-000000000000}"/>
          </ac:spMkLst>
        </pc:spChg>
      </pc:sldChg>
      <pc:sldMasterChg chg="modSp mod modSldLayout">
        <pc:chgData name="Fake Test User" userId="SID-0" providerId="Test" clId="FakeClientId" dt="2021-07-27T06:54:43.665" v="13" actId="790"/>
        <pc:sldMasterMkLst>
          <pc:docMk/>
          <pc:sldMasterMk cId="0" sldId="2147483840"/>
        </pc:sldMasterMkLst>
        <pc:spChg chg="mod">
          <ac:chgData name="Fake Test User" userId="SID-0" providerId="Test" clId="FakeClientId" dt="2021-07-27T06:53:12.398" v="2" actId="790"/>
          <ac:spMkLst>
            <pc:docMk/>
            <pc:sldMasterMk cId="0" sldId="2147483840"/>
            <ac:spMk id="2" creationId="{00000000-0000-0000-0000-000000000000}"/>
          </ac:spMkLst>
        </pc:spChg>
        <pc:spChg chg="mod">
          <ac:chgData name="Fake Test User" userId="SID-0" providerId="Test" clId="FakeClientId" dt="2021-07-27T06:53:12.398" v="2" actId="790"/>
          <ac:spMkLst>
            <pc:docMk/>
            <pc:sldMasterMk cId="0" sldId="2147483840"/>
            <ac:spMk id="3" creationId="{00000000-0000-0000-0000-000000000000}"/>
          </ac:spMkLst>
        </pc:spChg>
        <pc:spChg chg="mod">
          <ac:chgData name="Fake Test User" userId="SID-0" providerId="Test" clId="FakeClientId" dt="2021-07-27T06:53:12.398" v="2" actId="790"/>
          <ac:spMkLst>
            <pc:docMk/>
            <pc:sldMasterMk cId="0" sldId="2147483840"/>
            <ac:spMk id="4" creationId="{00000000-0000-0000-0000-000000000000}"/>
          </ac:spMkLst>
        </pc:spChg>
        <pc:spChg chg="mod">
          <ac:chgData name="Fake Test User" userId="SID-0" providerId="Test" clId="FakeClientId" dt="2021-07-27T06:53:12.398" v="2" actId="790"/>
          <ac:spMkLst>
            <pc:docMk/>
            <pc:sldMasterMk cId="0" sldId="2147483840"/>
            <ac:spMk id="5" creationId="{00000000-0000-0000-0000-000000000000}"/>
          </ac:spMkLst>
        </pc:spChg>
        <pc:spChg chg="mod">
          <ac:chgData name="Fake Test User" userId="SID-0" providerId="Test" clId="FakeClientId" dt="2021-07-27T06:53:12.398" v="2" actId="790"/>
          <ac:spMkLst>
            <pc:docMk/>
            <pc:sldMasterMk cId="0" sldId="2147483840"/>
            <ac:spMk id="6" creationId="{00000000-0000-0000-0000-000000000000}"/>
          </ac:spMkLst>
        </pc:spChg>
        <pc:sldLayoutChg chg="modSp mod">
          <pc:chgData name="Fake Test User" userId="SID-0" providerId="Test" clId="FakeClientId" dt="2021-07-27T06:53:29.585" v="3" actId="790"/>
          <pc:sldLayoutMkLst>
            <pc:docMk/>
            <pc:sldMasterMk cId="0" sldId="2147483840"/>
            <pc:sldLayoutMk cId="0" sldId="2147483841"/>
          </pc:sldLayoutMkLst>
          <pc:spChg chg="mod">
            <ac:chgData name="Fake Test User" userId="SID-0" providerId="Test" clId="FakeClientId" dt="2021-07-27T06:53:29.585" v="3" actId="790"/>
            <ac:spMkLst>
              <pc:docMk/>
              <pc:sldMasterMk cId="0" sldId="2147483840"/>
              <pc:sldLayoutMk cId="0" sldId="2147483841"/>
              <ac:spMk id="2" creationId="{00000000-0000-0000-0000-000000000000}"/>
            </ac:spMkLst>
          </pc:spChg>
          <pc:spChg chg="mod">
            <ac:chgData name="Fake Test User" userId="SID-0" providerId="Test" clId="FakeClientId" dt="2021-07-27T06:53:29.585" v="3" actId="790"/>
            <ac:spMkLst>
              <pc:docMk/>
              <pc:sldMasterMk cId="0" sldId="2147483840"/>
              <pc:sldLayoutMk cId="0" sldId="2147483841"/>
              <ac:spMk id="3" creationId="{00000000-0000-0000-0000-000000000000}"/>
            </ac:spMkLst>
          </pc:spChg>
          <pc:spChg chg="mod">
            <ac:chgData name="Fake Test User" userId="SID-0" providerId="Test" clId="FakeClientId" dt="2021-07-27T06:53:29.585" v="3" actId="790"/>
            <ac:spMkLst>
              <pc:docMk/>
              <pc:sldMasterMk cId="0" sldId="2147483840"/>
              <pc:sldLayoutMk cId="0" sldId="2147483841"/>
              <ac:spMk id="4" creationId="{00000000-0000-0000-0000-000000000000}"/>
            </ac:spMkLst>
          </pc:spChg>
          <pc:spChg chg="mod">
            <ac:chgData name="Fake Test User" userId="SID-0" providerId="Test" clId="FakeClientId" dt="2021-07-27T06:53:29.585" v="3" actId="790"/>
            <ac:spMkLst>
              <pc:docMk/>
              <pc:sldMasterMk cId="0" sldId="2147483840"/>
              <pc:sldLayoutMk cId="0" sldId="2147483841"/>
              <ac:spMk id="5" creationId="{00000000-0000-0000-0000-000000000000}"/>
            </ac:spMkLst>
          </pc:spChg>
          <pc:spChg chg="mod">
            <ac:chgData name="Fake Test User" userId="SID-0" providerId="Test" clId="FakeClientId" dt="2021-07-27T06:53:29.585" v="3" actId="790"/>
            <ac:spMkLst>
              <pc:docMk/>
              <pc:sldMasterMk cId="0" sldId="2147483840"/>
              <pc:sldLayoutMk cId="0" sldId="2147483841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7T06:53:33.851" v="4" actId="790"/>
          <pc:sldLayoutMkLst>
            <pc:docMk/>
            <pc:sldMasterMk cId="0" sldId="2147483840"/>
            <pc:sldLayoutMk cId="0" sldId="2147483842"/>
          </pc:sldLayoutMkLst>
          <pc:spChg chg="mod">
            <ac:chgData name="Fake Test User" userId="SID-0" providerId="Test" clId="FakeClientId" dt="2021-07-27T06:53:33.851" v="4" actId="790"/>
            <ac:spMkLst>
              <pc:docMk/>
              <pc:sldMasterMk cId="0" sldId="2147483840"/>
              <pc:sldLayoutMk cId="0" sldId="2147483842"/>
              <ac:spMk id="2" creationId="{00000000-0000-0000-0000-000000000000}"/>
            </ac:spMkLst>
          </pc:spChg>
          <pc:spChg chg="mod">
            <ac:chgData name="Fake Test User" userId="SID-0" providerId="Test" clId="FakeClientId" dt="2021-07-27T06:53:33.851" v="4" actId="790"/>
            <ac:spMkLst>
              <pc:docMk/>
              <pc:sldMasterMk cId="0" sldId="2147483840"/>
              <pc:sldLayoutMk cId="0" sldId="2147483842"/>
              <ac:spMk id="3" creationId="{00000000-0000-0000-0000-000000000000}"/>
            </ac:spMkLst>
          </pc:spChg>
          <pc:spChg chg="mod">
            <ac:chgData name="Fake Test User" userId="SID-0" providerId="Test" clId="FakeClientId" dt="2021-07-27T06:53:33.851" v="4" actId="790"/>
            <ac:spMkLst>
              <pc:docMk/>
              <pc:sldMasterMk cId="0" sldId="2147483840"/>
              <pc:sldLayoutMk cId="0" sldId="2147483842"/>
              <ac:spMk id="4" creationId="{00000000-0000-0000-0000-000000000000}"/>
            </ac:spMkLst>
          </pc:spChg>
          <pc:spChg chg="mod">
            <ac:chgData name="Fake Test User" userId="SID-0" providerId="Test" clId="FakeClientId" dt="2021-07-27T06:53:33.851" v="4" actId="790"/>
            <ac:spMkLst>
              <pc:docMk/>
              <pc:sldMasterMk cId="0" sldId="2147483840"/>
              <pc:sldLayoutMk cId="0" sldId="2147483842"/>
              <ac:spMk id="5" creationId="{00000000-0000-0000-0000-000000000000}"/>
            </ac:spMkLst>
          </pc:spChg>
          <pc:spChg chg="mod">
            <ac:chgData name="Fake Test User" userId="SID-0" providerId="Test" clId="FakeClientId" dt="2021-07-27T06:53:33.851" v="4" actId="790"/>
            <ac:spMkLst>
              <pc:docMk/>
              <pc:sldMasterMk cId="0" sldId="2147483840"/>
              <pc:sldLayoutMk cId="0" sldId="2147483842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7T06:53:43.304" v="5" actId="790"/>
          <pc:sldLayoutMkLst>
            <pc:docMk/>
            <pc:sldMasterMk cId="0" sldId="2147483840"/>
            <pc:sldLayoutMk cId="0" sldId="2147483843"/>
          </pc:sldLayoutMkLst>
          <pc:spChg chg="mod">
            <ac:chgData name="Fake Test User" userId="SID-0" providerId="Test" clId="FakeClientId" dt="2021-07-27T06:53:43.304" v="5" actId="790"/>
            <ac:spMkLst>
              <pc:docMk/>
              <pc:sldMasterMk cId="0" sldId="2147483840"/>
              <pc:sldLayoutMk cId="0" sldId="2147483843"/>
              <ac:spMk id="2" creationId="{00000000-0000-0000-0000-000000000000}"/>
            </ac:spMkLst>
          </pc:spChg>
          <pc:spChg chg="mod">
            <ac:chgData name="Fake Test User" userId="SID-0" providerId="Test" clId="FakeClientId" dt="2021-07-27T06:53:43.304" v="5" actId="790"/>
            <ac:spMkLst>
              <pc:docMk/>
              <pc:sldMasterMk cId="0" sldId="2147483840"/>
              <pc:sldLayoutMk cId="0" sldId="2147483843"/>
              <ac:spMk id="3" creationId="{00000000-0000-0000-0000-000000000000}"/>
            </ac:spMkLst>
          </pc:spChg>
          <pc:spChg chg="mod">
            <ac:chgData name="Fake Test User" userId="SID-0" providerId="Test" clId="FakeClientId" dt="2021-07-27T06:53:43.304" v="5" actId="790"/>
            <ac:spMkLst>
              <pc:docMk/>
              <pc:sldMasterMk cId="0" sldId="2147483840"/>
              <pc:sldLayoutMk cId="0" sldId="2147483843"/>
              <ac:spMk id="4" creationId="{00000000-0000-0000-0000-000000000000}"/>
            </ac:spMkLst>
          </pc:spChg>
          <pc:spChg chg="mod">
            <ac:chgData name="Fake Test User" userId="SID-0" providerId="Test" clId="FakeClientId" dt="2021-07-27T06:53:43.304" v="5" actId="790"/>
            <ac:spMkLst>
              <pc:docMk/>
              <pc:sldMasterMk cId="0" sldId="2147483840"/>
              <pc:sldLayoutMk cId="0" sldId="2147483843"/>
              <ac:spMk id="5" creationId="{00000000-0000-0000-0000-000000000000}"/>
            </ac:spMkLst>
          </pc:spChg>
          <pc:spChg chg="mod">
            <ac:chgData name="Fake Test User" userId="SID-0" providerId="Test" clId="FakeClientId" dt="2021-07-27T06:53:43.304" v="5" actId="790"/>
            <ac:spMkLst>
              <pc:docMk/>
              <pc:sldMasterMk cId="0" sldId="2147483840"/>
              <pc:sldLayoutMk cId="0" sldId="2147483843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7T06:53:55.789" v="6" actId="790"/>
          <pc:sldLayoutMkLst>
            <pc:docMk/>
            <pc:sldMasterMk cId="0" sldId="2147483840"/>
            <pc:sldLayoutMk cId="0" sldId="2147483844"/>
          </pc:sldLayoutMkLst>
          <pc:spChg chg="mod">
            <ac:chgData name="Fake Test User" userId="SID-0" providerId="Test" clId="FakeClientId" dt="2021-07-27T06:53:55.789" v="6" actId="790"/>
            <ac:spMkLst>
              <pc:docMk/>
              <pc:sldMasterMk cId="0" sldId="2147483840"/>
              <pc:sldLayoutMk cId="0" sldId="2147483844"/>
              <ac:spMk id="2" creationId="{00000000-0000-0000-0000-000000000000}"/>
            </ac:spMkLst>
          </pc:spChg>
          <pc:spChg chg="mod">
            <ac:chgData name="Fake Test User" userId="SID-0" providerId="Test" clId="FakeClientId" dt="2021-07-27T06:53:55.789" v="6" actId="790"/>
            <ac:spMkLst>
              <pc:docMk/>
              <pc:sldMasterMk cId="0" sldId="2147483840"/>
              <pc:sldLayoutMk cId="0" sldId="2147483844"/>
              <ac:spMk id="3" creationId="{00000000-0000-0000-0000-000000000000}"/>
            </ac:spMkLst>
          </pc:spChg>
          <pc:spChg chg="mod">
            <ac:chgData name="Fake Test User" userId="SID-0" providerId="Test" clId="FakeClientId" dt="2021-07-27T06:53:55.789" v="6" actId="790"/>
            <ac:spMkLst>
              <pc:docMk/>
              <pc:sldMasterMk cId="0" sldId="2147483840"/>
              <pc:sldLayoutMk cId="0" sldId="2147483844"/>
              <ac:spMk id="4" creationId="{00000000-0000-0000-0000-000000000000}"/>
            </ac:spMkLst>
          </pc:spChg>
          <pc:spChg chg="mod">
            <ac:chgData name="Fake Test User" userId="SID-0" providerId="Test" clId="FakeClientId" dt="2021-07-27T06:53:55.789" v="6" actId="790"/>
            <ac:spMkLst>
              <pc:docMk/>
              <pc:sldMasterMk cId="0" sldId="2147483840"/>
              <pc:sldLayoutMk cId="0" sldId="2147483844"/>
              <ac:spMk id="8" creationId="{00000000-0000-0000-0000-000000000000}"/>
            </ac:spMkLst>
          </pc:spChg>
          <pc:spChg chg="mod">
            <ac:chgData name="Fake Test User" userId="SID-0" providerId="Test" clId="FakeClientId" dt="2021-07-27T06:53:55.789" v="6" actId="790"/>
            <ac:spMkLst>
              <pc:docMk/>
              <pc:sldMasterMk cId="0" sldId="2147483840"/>
              <pc:sldLayoutMk cId="0" sldId="2147483844"/>
              <ac:spMk id="9" creationId="{00000000-0000-0000-0000-000000000000}"/>
            </ac:spMkLst>
          </pc:spChg>
          <pc:spChg chg="mod">
            <ac:chgData name="Fake Test User" userId="SID-0" providerId="Test" clId="FakeClientId" dt="2021-07-27T06:53:55.789" v="6" actId="790"/>
            <ac:spMkLst>
              <pc:docMk/>
              <pc:sldMasterMk cId="0" sldId="2147483840"/>
              <pc:sldLayoutMk cId="0" sldId="2147483844"/>
              <ac:spMk id="10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7T06:54:00.383" v="7" actId="790"/>
          <pc:sldLayoutMkLst>
            <pc:docMk/>
            <pc:sldMasterMk cId="0" sldId="2147483840"/>
            <pc:sldLayoutMk cId="0" sldId="2147483845"/>
          </pc:sldLayoutMkLst>
          <pc:spChg chg="mod">
            <ac:chgData name="Fake Test User" userId="SID-0" providerId="Test" clId="FakeClientId" dt="2021-07-27T06:54:00.383" v="7" actId="790"/>
            <ac:spMkLst>
              <pc:docMk/>
              <pc:sldMasterMk cId="0" sldId="2147483840"/>
              <pc:sldLayoutMk cId="0" sldId="2147483845"/>
              <ac:spMk id="2" creationId="{00000000-0000-0000-0000-000000000000}"/>
            </ac:spMkLst>
          </pc:spChg>
          <pc:spChg chg="mod">
            <ac:chgData name="Fake Test User" userId="SID-0" providerId="Test" clId="FakeClientId" dt="2021-07-27T06:54:00.383" v="7" actId="790"/>
            <ac:spMkLst>
              <pc:docMk/>
              <pc:sldMasterMk cId="0" sldId="2147483840"/>
              <pc:sldLayoutMk cId="0" sldId="2147483845"/>
              <ac:spMk id="3" creationId="{00000000-0000-0000-0000-000000000000}"/>
            </ac:spMkLst>
          </pc:spChg>
          <pc:spChg chg="mod">
            <ac:chgData name="Fake Test User" userId="SID-0" providerId="Test" clId="FakeClientId" dt="2021-07-27T06:54:00.383" v="7" actId="790"/>
            <ac:spMkLst>
              <pc:docMk/>
              <pc:sldMasterMk cId="0" sldId="2147483840"/>
              <pc:sldLayoutMk cId="0" sldId="2147483845"/>
              <ac:spMk id="4" creationId="{00000000-0000-0000-0000-000000000000}"/>
            </ac:spMkLst>
          </pc:spChg>
          <pc:spChg chg="mod">
            <ac:chgData name="Fake Test User" userId="SID-0" providerId="Test" clId="FakeClientId" dt="2021-07-27T06:54:00.383" v="7" actId="790"/>
            <ac:spMkLst>
              <pc:docMk/>
              <pc:sldMasterMk cId="0" sldId="2147483840"/>
              <pc:sldLayoutMk cId="0" sldId="2147483845"/>
              <ac:spMk id="5" creationId="{00000000-0000-0000-0000-000000000000}"/>
            </ac:spMkLst>
          </pc:spChg>
          <pc:spChg chg="mod">
            <ac:chgData name="Fake Test User" userId="SID-0" providerId="Test" clId="FakeClientId" dt="2021-07-27T06:54:00.383" v="7" actId="790"/>
            <ac:spMkLst>
              <pc:docMk/>
              <pc:sldMasterMk cId="0" sldId="2147483840"/>
              <pc:sldLayoutMk cId="0" sldId="2147483845"/>
              <ac:spMk id="6" creationId="{00000000-0000-0000-0000-000000000000}"/>
            </ac:spMkLst>
          </pc:spChg>
          <pc:spChg chg="mod">
            <ac:chgData name="Fake Test User" userId="SID-0" providerId="Test" clId="FakeClientId" dt="2021-07-27T06:54:00.383" v="7" actId="790"/>
            <ac:spMkLst>
              <pc:docMk/>
              <pc:sldMasterMk cId="0" sldId="2147483840"/>
              <pc:sldLayoutMk cId="0" sldId="2147483845"/>
              <ac:spMk id="10" creationId="{00000000-0000-0000-0000-000000000000}"/>
            </ac:spMkLst>
          </pc:spChg>
          <pc:spChg chg="mod">
            <ac:chgData name="Fake Test User" userId="SID-0" providerId="Test" clId="FakeClientId" dt="2021-07-27T06:54:00.383" v="7" actId="790"/>
            <ac:spMkLst>
              <pc:docMk/>
              <pc:sldMasterMk cId="0" sldId="2147483840"/>
              <pc:sldLayoutMk cId="0" sldId="2147483845"/>
              <ac:spMk id="11" creationId="{00000000-0000-0000-0000-000000000000}"/>
            </ac:spMkLst>
          </pc:spChg>
          <pc:spChg chg="mod">
            <ac:chgData name="Fake Test User" userId="SID-0" providerId="Test" clId="FakeClientId" dt="2021-07-27T06:54:00.383" v="7" actId="790"/>
            <ac:spMkLst>
              <pc:docMk/>
              <pc:sldMasterMk cId="0" sldId="2147483840"/>
              <pc:sldLayoutMk cId="0" sldId="2147483845"/>
              <ac:spMk id="12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7T06:54:10.289" v="8" actId="790"/>
          <pc:sldLayoutMkLst>
            <pc:docMk/>
            <pc:sldMasterMk cId="0" sldId="2147483840"/>
            <pc:sldLayoutMk cId="0" sldId="2147483846"/>
          </pc:sldLayoutMkLst>
          <pc:spChg chg="mod">
            <ac:chgData name="Fake Test User" userId="SID-0" providerId="Test" clId="FakeClientId" dt="2021-07-27T06:54:10.289" v="8" actId="790"/>
            <ac:spMkLst>
              <pc:docMk/>
              <pc:sldMasterMk cId="0" sldId="2147483840"/>
              <pc:sldLayoutMk cId="0" sldId="2147483846"/>
              <ac:spMk id="2" creationId="{00000000-0000-0000-0000-000000000000}"/>
            </ac:spMkLst>
          </pc:spChg>
          <pc:spChg chg="mod">
            <ac:chgData name="Fake Test User" userId="SID-0" providerId="Test" clId="FakeClientId" dt="2021-07-27T06:54:10.289" v="8" actId="790"/>
            <ac:spMkLst>
              <pc:docMk/>
              <pc:sldMasterMk cId="0" sldId="2147483840"/>
              <pc:sldLayoutMk cId="0" sldId="2147483846"/>
              <ac:spMk id="6" creationId="{00000000-0000-0000-0000-000000000000}"/>
            </ac:spMkLst>
          </pc:spChg>
          <pc:spChg chg="mod">
            <ac:chgData name="Fake Test User" userId="SID-0" providerId="Test" clId="FakeClientId" dt="2021-07-27T06:54:10.289" v="8" actId="790"/>
            <ac:spMkLst>
              <pc:docMk/>
              <pc:sldMasterMk cId="0" sldId="2147483840"/>
              <pc:sldLayoutMk cId="0" sldId="2147483846"/>
              <ac:spMk id="7" creationId="{00000000-0000-0000-0000-000000000000}"/>
            </ac:spMkLst>
          </pc:spChg>
          <pc:spChg chg="mod">
            <ac:chgData name="Fake Test User" userId="SID-0" providerId="Test" clId="FakeClientId" dt="2021-07-27T06:54:10.289" v="8" actId="790"/>
            <ac:spMkLst>
              <pc:docMk/>
              <pc:sldMasterMk cId="0" sldId="2147483840"/>
              <pc:sldLayoutMk cId="0" sldId="2147483846"/>
              <ac:spMk id="8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7T06:54:14.602" v="9" actId="790"/>
          <pc:sldLayoutMkLst>
            <pc:docMk/>
            <pc:sldMasterMk cId="0" sldId="2147483840"/>
            <pc:sldLayoutMk cId="0" sldId="2147483847"/>
          </pc:sldLayoutMkLst>
          <pc:spChg chg="mod">
            <ac:chgData name="Fake Test User" userId="SID-0" providerId="Test" clId="FakeClientId" dt="2021-07-27T06:54:14.602" v="9" actId="790"/>
            <ac:spMkLst>
              <pc:docMk/>
              <pc:sldMasterMk cId="0" sldId="2147483840"/>
              <pc:sldLayoutMk cId="0" sldId="2147483847"/>
              <ac:spMk id="5" creationId="{00000000-0000-0000-0000-000000000000}"/>
            </ac:spMkLst>
          </pc:spChg>
          <pc:spChg chg="mod">
            <ac:chgData name="Fake Test User" userId="SID-0" providerId="Test" clId="FakeClientId" dt="2021-07-27T06:54:14.602" v="9" actId="790"/>
            <ac:spMkLst>
              <pc:docMk/>
              <pc:sldMasterMk cId="0" sldId="2147483840"/>
              <pc:sldLayoutMk cId="0" sldId="2147483847"/>
              <ac:spMk id="6" creationId="{00000000-0000-0000-0000-000000000000}"/>
            </ac:spMkLst>
          </pc:spChg>
          <pc:spChg chg="mod">
            <ac:chgData name="Fake Test User" userId="SID-0" providerId="Test" clId="FakeClientId" dt="2021-07-27T06:54:14.602" v="9" actId="790"/>
            <ac:spMkLst>
              <pc:docMk/>
              <pc:sldMasterMk cId="0" sldId="2147483840"/>
              <pc:sldLayoutMk cId="0" sldId="2147483847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7T06:54:25.555" v="10" actId="790"/>
          <pc:sldLayoutMkLst>
            <pc:docMk/>
            <pc:sldMasterMk cId="0" sldId="2147483840"/>
            <pc:sldLayoutMk cId="0" sldId="2147483848"/>
          </pc:sldLayoutMkLst>
          <pc:spChg chg="mod">
            <ac:chgData name="Fake Test User" userId="SID-0" providerId="Test" clId="FakeClientId" dt="2021-07-27T06:54:25.555" v="10" actId="790"/>
            <ac:spMkLst>
              <pc:docMk/>
              <pc:sldMasterMk cId="0" sldId="2147483840"/>
              <pc:sldLayoutMk cId="0" sldId="2147483848"/>
              <ac:spMk id="2" creationId="{00000000-0000-0000-0000-000000000000}"/>
            </ac:spMkLst>
          </pc:spChg>
          <pc:spChg chg="mod">
            <ac:chgData name="Fake Test User" userId="SID-0" providerId="Test" clId="FakeClientId" dt="2021-07-27T06:54:25.555" v="10" actId="790"/>
            <ac:spMkLst>
              <pc:docMk/>
              <pc:sldMasterMk cId="0" sldId="2147483840"/>
              <pc:sldLayoutMk cId="0" sldId="2147483848"/>
              <ac:spMk id="3" creationId="{00000000-0000-0000-0000-000000000000}"/>
            </ac:spMkLst>
          </pc:spChg>
          <pc:spChg chg="mod">
            <ac:chgData name="Fake Test User" userId="SID-0" providerId="Test" clId="FakeClientId" dt="2021-07-27T06:54:25.555" v="10" actId="790"/>
            <ac:spMkLst>
              <pc:docMk/>
              <pc:sldMasterMk cId="0" sldId="2147483840"/>
              <pc:sldLayoutMk cId="0" sldId="2147483848"/>
              <ac:spMk id="4" creationId="{00000000-0000-0000-0000-000000000000}"/>
            </ac:spMkLst>
          </pc:spChg>
          <pc:spChg chg="mod">
            <ac:chgData name="Fake Test User" userId="SID-0" providerId="Test" clId="FakeClientId" dt="2021-07-27T06:54:25.555" v="10" actId="790"/>
            <ac:spMkLst>
              <pc:docMk/>
              <pc:sldMasterMk cId="0" sldId="2147483840"/>
              <pc:sldLayoutMk cId="0" sldId="2147483848"/>
              <ac:spMk id="8" creationId="{00000000-0000-0000-0000-000000000000}"/>
            </ac:spMkLst>
          </pc:spChg>
          <pc:spChg chg="mod">
            <ac:chgData name="Fake Test User" userId="SID-0" providerId="Test" clId="FakeClientId" dt="2021-07-27T06:54:25.555" v="10" actId="790"/>
            <ac:spMkLst>
              <pc:docMk/>
              <pc:sldMasterMk cId="0" sldId="2147483840"/>
              <pc:sldLayoutMk cId="0" sldId="2147483848"/>
              <ac:spMk id="9" creationId="{00000000-0000-0000-0000-000000000000}"/>
            </ac:spMkLst>
          </pc:spChg>
          <pc:spChg chg="mod">
            <ac:chgData name="Fake Test User" userId="SID-0" providerId="Test" clId="FakeClientId" dt="2021-07-27T06:54:25.555" v="10" actId="790"/>
            <ac:spMkLst>
              <pc:docMk/>
              <pc:sldMasterMk cId="0" sldId="2147483840"/>
              <pc:sldLayoutMk cId="0" sldId="2147483848"/>
              <ac:spMk id="10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7T06:54:34.602" v="11" actId="790"/>
          <pc:sldLayoutMkLst>
            <pc:docMk/>
            <pc:sldMasterMk cId="0" sldId="2147483840"/>
            <pc:sldLayoutMk cId="0" sldId="2147483849"/>
          </pc:sldLayoutMkLst>
          <pc:spChg chg="mod">
            <ac:chgData name="Fake Test User" userId="SID-0" providerId="Test" clId="FakeClientId" dt="2021-07-27T06:54:34.602" v="11" actId="790"/>
            <ac:spMkLst>
              <pc:docMk/>
              <pc:sldMasterMk cId="0" sldId="2147483840"/>
              <pc:sldLayoutMk cId="0" sldId="2147483849"/>
              <ac:spMk id="2" creationId="{00000000-0000-0000-0000-000000000000}"/>
            </ac:spMkLst>
          </pc:spChg>
          <pc:spChg chg="mod">
            <ac:chgData name="Fake Test User" userId="SID-0" providerId="Test" clId="FakeClientId" dt="2021-07-27T06:54:34.602" v="11" actId="790"/>
            <ac:spMkLst>
              <pc:docMk/>
              <pc:sldMasterMk cId="0" sldId="2147483840"/>
              <pc:sldLayoutMk cId="0" sldId="2147483849"/>
              <ac:spMk id="3" creationId="{00000000-0000-0000-0000-000000000000}"/>
            </ac:spMkLst>
          </pc:spChg>
          <pc:spChg chg="mod">
            <ac:chgData name="Fake Test User" userId="SID-0" providerId="Test" clId="FakeClientId" dt="2021-07-27T06:54:34.602" v="11" actId="790"/>
            <ac:spMkLst>
              <pc:docMk/>
              <pc:sldMasterMk cId="0" sldId="2147483840"/>
              <pc:sldLayoutMk cId="0" sldId="2147483849"/>
              <ac:spMk id="4" creationId="{00000000-0000-0000-0000-000000000000}"/>
            </ac:spMkLst>
          </pc:spChg>
          <pc:spChg chg="mod">
            <ac:chgData name="Fake Test User" userId="SID-0" providerId="Test" clId="FakeClientId" dt="2021-07-27T06:54:34.602" v="11" actId="790"/>
            <ac:spMkLst>
              <pc:docMk/>
              <pc:sldMasterMk cId="0" sldId="2147483840"/>
              <pc:sldLayoutMk cId="0" sldId="2147483849"/>
              <ac:spMk id="8" creationId="{00000000-0000-0000-0000-000000000000}"/>
            </ac:spMkLst>
          </pc:spChg>
          <pc:spChg chg="mod">
            <ac:chgData name="Fake Test User" userId="SID-0" providerId="Test" clId="FakeClientId" dt="2021-07-27T06:54:34.602" v="11" actId="790"/>
            <ac:spMkLst>
              <pc:docMk/>
              <pc:sldMasterMk cId="0" sldId="2147483840"/>
              <pc:sldLayoutMk cId="0" sldId="2147483849"/>
              <ac:spMk id="9" creationId="{00000000-0000-0000-0000-000000000000}"/>
            </ac:spMkLst>
          </pc:spChg>
          <pc:spChg chg="mod">
            <ac:chgData name="Fake Test User" userId="SID-0" providerId="Test" clId="FakeClientId" dt="2021-07-27T06:54:34.602" v="11" actId="790"/>
            <ac:spMkLst>
              <pc:docMk/>
              <pc:sldMasterMk cId="0" sldId="2147483840"/>
              <pc:sldLayoutMk cId="0" sldId="2147483849"/>
              <ac:spMk id="10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7T06:54:38.977" v="12" actId="790"/>
          <pc:sldLayoutMkLst>
            <pc:docMk/>
            <pc:sldMasterMk cId="0" sldId="2147483840"/>
            <pc:sldLayoutMk cId="0" sldId="2147483850"/>
          </pc:sldLayoutMkLst>
          <pc:spChg chg="mod">
            <ac:chgData name="Fake Test User" userId="SID-0" providerId="Test" clId="FakeClientId" dt="2021-07-27T06:54:38.977" v="12" actId="790"/>
            <ac:spMkLst>
              <pc:docMk/>
              <pc:sldMasterMk cId="0" sldId="2147483840"/>
              <pc:sldLayoutMk cId="0" sldId="2147483850"/>
              <ac:spMk id="2" creationId="{00000000-0000-0000-0000-000000000000}"/>
            </ac:spMkLst>
          </pc:spChg>
          <pc:spChg chg="mod">
            <ac:chgData name="Fake Test User" userId="SID-0" providerId="Test" clId="FakeClientId" dt="2021-07-27T06:54:38.977" v="12" actId="790"/>
            <ac:spMkLst>
              <pc:docMk/>
              <pc:sldMasterMk cId="0" sldId="2147483840"/>
              <pc:sldLayoutMk cId="0" sldId="2147483850"/>
              <ac:spMk id="3" creationId="{00000000-0000-0000-0000-000000000000}"/>
            </ac:spMkLst>
          </pc:spChg>
          <pc:spChg chg="mod">
            <ac:chgData name="Fake Test User" userId="SID-0" providerId="Test" clId="FakeClientId" dt="2021-07-27T06:54:38.977" v="12" actId="790"/>
            <ac:spMkLst>
              <pc:docMk/>
              <pc:sldMasterMk cId="0" sldId="2147483840"/>
              <pc:sldLayoutMk cId="0" sldId="2147483850"/>
              <ac:spMk id="7" creationId="{00000000-0000-0000-0000-000000000000}"/>
            </ac:spMkLst>
          </pc:spChg>
          <pc:spChg chg="mod">
            <ac:chgData name="Fake Test User" userId="SID-0" providerId="Test" clId="FakeClientId" dt="2021-07-27T06:54:38.977" v="12" actId="790"/>
            <ac:spMkLst>
              <pc:docMk/>
              <pc:sldMasterMk cId="0" sldId="2147483840"/>
              <pc:sldLayoutMk cId="0" sldId="2147483850"/>
              <ac:spMk id="8" creationId="{00000000-0000-0000-0000-000000000000}"/>
            </ac:spMkLst>
          </pc:spChg>
          <pc:spChg chg="mod">
            <ac:chgData name="Fake Test User" userId="SID-0" providerId="Test" clId="FakeClientId" dt="2021-07-27T06:54:38.977" v="12" actId="790"/>
            <ac:spMkLst>
              <pc:docMk/>
              <pc:sldMasterMk cId="0" sldId="2147483840"/>
              <pc:sldLayoutMk cId="0" sldId="2147483850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7T06:54:43.665" v="13" actId="790"/>
          <pc:sldLayoutMkLst>
            <pc:docMk/>
            <pc:sldMasterMk cId="0" sldId="2147483840"/>
            <pc:sldLayoutMk cId="0" sldId="2147483851"/>
          </pc:sldLayoutMkLst>
          <pc:spChg chg="mod">
            <ac:chgData name="Fake Test User" userId="SID-0" providerId="Test" clId="FakeClientId" dt="2021-07-27T06:54:43.665" v="13" actId="790"/>
            <ac:spMkLst>
              <pc:docMk/>
              <pc:sldMasterMk cId="0" sldId="2147483840"/>
              <pc:sldLayoutMk cId="0" sldId="2147483851"/>
              <ac:spMk id="2" creationId="{00000000-0000-0000-0000-000000000000}"/>
            </ac:spMkLst>
          </pc:spChg>
          <pc:spChg chg="mod">
            <ac:chgData name="Fake Test User" userId="SID-0" providerId="Test" clId="FakeClientId" dt="2021-07-27T06:54:43.665" v="13" actId="790"/>
            <ac:spMkLst>
              <pc:docMk/>
              <pc:sldMasterMk cId="0" sldId="2147483840"/>
              <pc:sldLayoutMk cId="0" sldId="2147483851"/>
              <ac:spMk id="3" creationId="{00000000-0000-0000-0000-000000000000}"/>
            </ac:spMkLst>
          </pc:spChg>
          <pc:spChg chg="mod">
            <ac:chgData name="Fake Test User" userId="SID-0" providerId="Test" clId="FakeClientId" dt="2021-07-27T06:54:43.665" v="13" actId="790"/>
            <ac:spMkLst>
              <pc:docMk/>
              <pc:sldMasterMk cId="0" sldId="2147483840"/>
              <pc:sldLayoutMk cId="0" sldId="2147483851"/>
              <ac:spMk id="7" creationId="{00000000-0000-0000-0000-000000000000}"/>
            </ac:spMkLst>
          </pc:spChg>
          <pc:spChg chg="mod">
            <ac:chgData name="Fake Test User" userId="SID-0" providerId="Test" clId="FakeClientId" dt="2021-07-27T06:54:43.665" v="13" actId="790"/>
            <ac:spMkLst>
              <pc:docMk/>
              <pc:sldMasterMk cId="0" sldId="2147483840"/>
              <pc:sldLayoutMk cId="0" sldId="2147483851"/>
              <ac:spMk id="8" creationId="{00000000-0000-0000-0000-000000000000}"/>
            </ac:spMkLst>
          </pc:spChg>
          <pc:spChg chg="mod">
            <ac:chgData name="Fake Test User" userId="SID-0" providerId="Test" clId="FakeClientId" dt="2021-07-27T06:54:43.665" v="13" actId="790"/>
            <ac:spMkLst>
              <pc:docMk/>
              <pc:sldMasterMk cId="0" sldId="2147483840"/>
              <pc:sldLayoutMk cId="0" sldId="2147483851"/>
              <ac:spMk id="9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>
            <a:extLst>
              <a:ext uri="{FF2B5EF4-FFF2-40B4-BE49-F238E27FC236}">
                <a16:creationId xmlns:a16="http://schemas.microsoft.com/office/drawing/2014/main" id="{CB7FFD1C-EC35-47FB-99A6-7DB7AEB0959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315C0385-3F94-49E5-92F6-6A7D504ACD2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BC95D8-D229-4494-A9E8-C54B36F72E8F}" type="datetime1">
              <a:rPr lang="hr-HR" smtClean="0"/>
              <a:t>27.7.2021.</a:t>
            </a:fld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16CED8C0-FB3A-403C-BC92-82E26B4BC76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5214AD14-2E1F-465A-B53A-DCA0FE6EEA0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F75407-77E5-4D90-8C8C-E5CF620B5E8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2697436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 noProof="0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AF8115-E020-4593-BAFF-DADF480FADC6}" type="datetime1">
              <a:rPr lang="hr-HR" smtClean="0"/>
              <a:pPr/>
              <a:t>27.7.2021.</a:t>
            </a:fld>
            <a:endParaRPr lang="hr-HR" dirty="0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 noProof="0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hr-HR" noProof="0"/>
              <a:t>Kliknite da biste uredili stilove teksta matrice</a:t>
            </a:r>
          </a:p>
          <a:p>
            <a:pPr lvl="1"/>
            <a:r>
              <a:rPr lang="hr-HR" noProof="0"/>
              <a:t>Druga razina</a:t>
            </a:r>
          </a:p>
          <a:p>
            <a:pPr lvl="2"/>
            <a:r>
              <a:rPr lang="hr-HR" noProof="0"/>
              <a:t>Treća razina</a:t>
            </a:r>
          </a:p>
          <a:p>
            <a:pPr lvl="3"/>
            <a:r>
              <a:rPr lang="hr-HR" noProof="0"/>
              <a:t>Četvrta razina</a:t>
            </a:r>
          </a:p>
          <a:p>
            <a:pPr lvl="4"/>
            <a:r>
              <a:rPr lang="hr-HR" noProof="0"/>
              <a:t>Peta razina stilove teksta</a:t>
            </a: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 noProof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3A31F6-E7FD-4082-B555-7DC7A10C3EDD}" type="slidenum">
              <a:rPr lang="hr-HR" noProof="0" smtClean="0"/>
              <a:t>‹#›</a:t>
            </a:fld>
            <a:endParaRPr lang="hr-HR" noProof="0"/>
          </a:p>
        </p:txBody>
      </p:sp>
    </p:spTree>
    <p:extLst>
      <p:ext uri="{BB962C8B-B14F-4D97-AF65-F5344CB8AC3E}">
        <p14:creationId xmlns:p14="http://schemas.microsoft.com/office/powerpoint/2010/main" val="412815819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3A31F6-E7FD-4082-B555-7DC7A10C3EDD}" type="slidenum">
              <a:rPr lang="hr-HR" smtClean="0"/>
              <a:t>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36810009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r-HR" noProof="0"/>
              <a:t>Kliknite da biste uredili stil naslova matrice</a:t>
            </a:r>
          </a:p>
        </p:txBody>
      </p:sp>
      <p:sp>
        <p:nvSpPr>
          <p:cNvPr id="3" name="Okomiti tekst s rezerviranim mjestom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 anchor="t"/>
          <a:lstStyle/>
          <a:p>
            <a:pPr lvl="0" rtl="0"/>
            <a:r>
              <a:rPr lang="hr-HR" noProof="0"/>
              <a:t>Kliknite da biste uredili stilove teksta matrice</a:t>
            </a:r>
          </a:p>
          <a:p>
            <a:pPr lvl="1" rtl="0"/>
            <a:r>
              <a:rPr lang="hr-HR" noProof="0"/>
              <a:t>Druga razina</a:t>
            </a:r>
          </a:p>
          <a:p>
            <a:pPr lvl="2" rtl="0"/>
            <a:r>
              <a:rPr lang="hr-HR" noProof="0"/>
              <a:t>Treća razina</a:t>
            </a:r>
          </a:p>
          <a:p>
            <a:pPr lvl="3" rtl="0"/>
            <a:r>
              <a:rPr lang="hr-HR" noProof="0"/>
              <a:t>Četvrta razina</a:t>
            </a:r>
          </a:p>
          <a:p>
            <a:pPr lvl="4" rtl="0"/>
            <a:r>
              <a:rPr lang="hr-HR" noProof="0"/>
              <a:t>Peta razina</a:t>
            </a:r>
          </a:p>
        </p:txBody>
      </p:sp>
      <p:sp>
        <p:nvSpPr>
          <p:cNvPr id="7" name="Rezervirano mjesto za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7F08B77-2D74-48A8-9EEF-3EB4F4472B36}" type="datetime1">
              <a:rPr lang="hr-HR" noProof="0" smtClean="0"/>
              <a:t>27.7.2021.</a:t>
            </a:fld>
            <a:endParaRPr lang="hr-HR" noProof="0"/>
          </a:p>
        </p:txBody>
      </p:sp>
      <p:sp>
        <p:nvSpPr>
          <p:cNvPr id="8" name="Rezervirano mjesto za podnožje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noProof="0"/>
          </a:p>
        </p:txBody>
      </p:sp>
      <p:sp>
        <p:nvSpPr>
          <p:cNvPr id="9" name="Rezervirano mjesto za broj slajd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hr-HR" noProof="0" smtClean="0"/>
              <a:pPr/>
              <a:t>‹#›</a:t>
            </a:fld>
            <a:endParaRPr lang="hr-HR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Pravokutnik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rtlCol="0"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pPr rtl="0"/>
            <a:r>
              <a:rPr lang="hr-HR" noProof="0"/>
              <a:t>Kliknite da biste uredili stil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pPr rtl="0"/>
            <a:r>
              <a:rPr lang="hr-HR" noProof="0"/>
              <a:t>Kliknite da biste uredili stil podnaslova matrice</a:t>
            </a:r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55FF9BA-8D8D-4D09-AE02-6597EB0FB03D}" type="datetime1">
              <a:rPr lang="hr-HR" noProof="0" smtClean="0"/>
              <a:t>27.7.2021.</a:t>
            </a:fld>
            <a:endParaRPr lang="hr-HR" noProof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noProof="0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hr-HR" noProof="0" smtClean="0"/>
              <a:pPr/>
              <a:t>‹#›</a:t>
            </a:fld>
            <a:endParaRPr lang="hr-HR" noProof="0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 rtlCol="0"/>
          <a:lstStyle/>
          <a:p>
            <a:pPr rtl="0"/>
            <a:r>
              <a:rPr lang="hr-HR" noProof="0"/>
              <a:t>Kliknite da biste uredili stil naslova matrice</a:t>
            </a:r>
          </a:p>
        </p:txBody>
      </p:sp>
      <p:sp>
        <p:nvSpPr>
          <p:cNvPr id="3" name="Okomiti tekst s rezerviranim mjestom 2"/>
          <p:cNvSpPr>
            <a:spLocks noGrp="1"/>
          </p:cNvSpPr>
          <p:nvPr>
            <p:ph type="body" orient="vert" idx="1" hasCustomPrompt="1"/>
          </p:nvPr>
        </p:nvSpPr>
        <p:spPr>
          <a:xfrm>
            <a:off x="3867912" y="868680"/>
            <a:ext cx="7315200" cy="5120640"/>
          </a:xfrm>
        </p:spPr>
        <p:txBody>
          <a:bodyPr vert="eaVert" rtlCol="0" anchor="t"/>
          <a:lstStyle/>
          <a:p>
            <a:pPr lvl="0" rtl="0"/>
            <a:r>
              <a:rPr lang="hr-HR" noProof="0"/>
              <a:t>Kliknite da biste uredili stilove teksta matrice</a:t>
            </a:r>
          </a:p>
          <a:p>
            <a:pPr lvl="1" rtl="0"/>
            <a:r>
              <a:rPr lang="hr-HR" noProof="0"/>
              <a:t>Druga razina</a:t>
            </a:r>
          </a:p>
          <a:p>
            <a:pPr lvl="2" rtl="0"/>
            <a:r>
              <a:rPr lang="hr-HR" noProof="0"/>
              <a:t>Treća razina</a:t>
            </a:r>
          </a:p>
          <a:p>
            <a:pPr lvl="3" rtl="0"/>
            <a:r>
              <a:rPr lang="hr-HR" noProof="0"/>
              <a:t>Četvrta razina</a:t>
            </a:r>
          </a:p>
          <a:p>
            <a:pPr lvl="4" rtl="0"/>
            <a:r>
              <a:rPr lang="hr-HR" noProof="0"/>
              <a:t>Peta razina</a:t>
            </a:r>
          </a:p>
        </p:txBody>
      </p:sp>
      <p:sp>
        <p:nvSpPr>
          <p:cNvPr id="7" name="Rezervirano mjesto za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B3EACB4-FF79-4B34-AE60-11E684C5EB6A}" type="datetime1">
              <a:rPr lang="hr-HR" noProof="0" smtClean="0"/>
              <a:t>27.7.2021.</a:t>
            </a:fld>
            <a:endParaRPr lang="hr-HR" noProof="0"/>
          </a:p>
        </p:txBody>
      </p:sp>
      <p:sp>
        <p:nvSpPr>
          <p:cNvPr id="8" name="Rezervirano mjesto za podnožje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noProof="0"/>
          </a:p>
        </p:txBody>
      </p:sp>
      <p:sp>
        <p:nvSpPr>
          <p:cNvPr id="9" name="Rezervirano mjesto za broj slajd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hr-HR" noProof="0" smtClean="0"/>
              <a:pPr/>
              <a:t>‹#›</a:t>
            </a:fld>
            <a:endParaRPr lang="hr-HR" noProof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r-HR" noProof="0" dirty="0"/>
              <a:t>Kliknite da biste uredili stil naslova matrice</a:t>
            </a:r>
          </a:p>
        </p:txBody>
      </p:sp>
      <p:sp>
        <p:nvSpPr>
          <p:cNvPr id="3" name="Rezervirano mjesto za sadržaj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hr-HR" noProof="0"/>
              <a:t>Kliknite da biste uredili stilove teksta matrice</a:t>
            </a:r>
          </a:p>
          <a:p>
            <a:pPr lvl="1" rtl="0"/>
            <a:r>
              <a:rPr lang="hr-HR" noProof="0"/>
              <a:t>Druga razina</a:t>
            </a:r>
          </a:p>
          <a:p>
            <a:pPr lvl="2" rtl="0"/>
            <a:r>
              <a:rPr lang="hr-HR" noProof="0"/>
              <a:t>Treća razina</a:t>
            </a:r>
          </a:p>
          <a:p>
            <a:pPr lvl="3" rtl="0"/>
            <a:r>
              <a:rPr lang="hr-HR" noProof="0"/>
              <a:t>Četvrta razina</a:t>
            </a:r>
          </a:p>
          <a:p>
            <a:pPr lvl="4" rtl="0"/>
            <a:r>
              <a:rPr lang="hr-HR" noProof="0"/>
              <a:t>Peta razina</a:t>
            </a:r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017DA87-7E71-43A7-97B8-473481E1C78D}" type="datetime1">
              <a:rPr lang="hr-HR" noProof="0" smtClean="0"/>
              <a:t>27.7.2021.</a:t>
            </a:fld>
            <a:endParaRPr lang="hr-HR" noProof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noProof="0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hr-HR" noProof="0" smtClean="0"/>
              <a:pPr/>
              <a:t>‹#›</a:t>
            </a:fld>
            <a:endParaRPr lang="hr-HR" noProof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rtlCol="0"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r>
              <a:rPr lang="hr-HR" noProof="0"/>
              <a:t>Kliknite da biste uredili stil naslova matrice</a:t>
            </a:r>
          </a:p>
        </p:txBody>
      </p:sp>
      <p:sp>
        <p:nvSpPr>
          <p:cNvPr id="3" name="Rezervirano mjesto za tekst 2"/>
          <p:cNvSpPr>
            <a:spLocks noGrp="1"/>
          </p:cNvSpPr>
          <p:nvPr>
            <p:ph type="body" idx="1" hasCustomPrompt="1"/>
          </p:nvPr>
        </p:nvSpPr>
        <p:spPr>
          <a:xfrm>
            <a:off x="3886200" y="4672584"/>
            <a:ext cx="7315200" cy="914400"/>
          </a:xfrm>
        </p:spPr>
        <p:txBody>
          <a:bodyPr rtlCol="0"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hr-HR" noProof="0"/>
              <a:t>Kliknite da biste uredili stilove teksta matrice</a:t>
            </a:r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8331D36-E23A-4E00-9604-C0DF494A8C5A}" type="datetime1">
              <a:rPr lang="hr-HR" noProof="0" smtClean="0"/>
              <a:t>27.7.2021.</a:t>
            </a:fld>
            <a:endParaRPr lang="hr-HR" noProof="0" dirty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noProof="0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hr-HR" noProof="0" smtClean="0"/>
              <a:pPr/>
              <a:t>‹#›</a:t>
            </a:fld>
            <a:endParaRPr lang="hr-HR" noProof="0"/>
          </a:p>
        </p:txBody>
      </p:sp>
    </p:spTree>
  </p:cSld>
  <p:clrMapOvr>
    <a:masterClrMapping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r-HR" noProof="0"/>
              <a:t>Kliknite da biste uredili stil naslova matrice</a:t>
            </a:r>
          </a:p>
        </p:txBody>
      </p:sp>
      <p:sp>
        <p:nvSpPr>
          <p:cNvPr id="3" name="Rezervirano mjesto za sadržaj 2"/>
          <p:cNvSpPr>
            <a:spLocks noGrp="1"/>
          </p:cNvSpPr>
          <p:nvPr>
            <p:ph sz="half" idx="1" hasCustomPrompt="1"/>
          </p:nvPr>
        </p:nvSpPr>
        <p:spPr>
          <a:xfrm>
            <a:off x="3867912" y="868680"/>
            <a:ext cx="3474720" cy="5120640"/>
          </a:xfrm>
        </p:spPr>
        <p:txBody>
          <a:bodyPr rtlCol="0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hr-HR" noProof="0"/>
              <a:t>Kliknite da biste uredili stilove teksta matrice</a:t>
            </a:r>
          </a:p>
          <a:p>
            <a:pPr lvl="1" rtl="0"/>
            <a:r>
              <a:rPr lang="hr-HR" noProof="0"/>
              <a:t>Druga razina</a:t>
            </a:r>
          </a:p>
          <a:p>
            <a:pPr lvl="2" rtl="0"/>
            <a:r>
              <a:rPr lang="hr-HR" noProof="0"/>
              <a:t>Treća razina</a:t>
            </a:r>
          </a:p>
          <a:p>
            <a:pPr lvl="3" rtl="0"/>
            <a:r>
              <a:rPr lang="hr-HR" noProof="0"/>
              <a:t>Četvrta razina</a:t>
            </a:r>
          </a:p>
          <a:p>
            <a:pPr lvl="4" rtl="0"/>
            <a:r>
              <a:rPr lang="hr-HR" noProof="0"/>
              <a:t>Peta razina</a:t>
            </a:r>
          </a:p>
        </p:txBody>
      </p:sp>
      <p:sp>
        <p:nvSpPr>
          <p:cNvPr id="4" name="Rezervirano mjesto za sadržaj 3"/>
          <p:cNvSpPr>
            <a:spLocks noGrp="1"/>
          </p:cNvSpPr>
          <p:nvPr>
            <p:ph sz="half" idx="2" hasCustomPrompt="1"/>
          </p:nvPr>
        </p:nvSpPr>
        <p:spPr>
          <a:xfrm>
            <a:off x="7818120" y="868680"/>
            <a:ext cx="3474720" cy="5120640"/>
          </a:xfrm>
        </p:spPr>
        <p:txBody>
          <a:bodyPr rtlCol="0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hr-HR" noProof="0"/>
              <a:t>Kliknite da biste uredili stilove teksta matrice</a:t>
            </a:r>
          </a:p>
          <a:p>
            <a:pPr lvl="1" rtl="0"/>
            <a:r>
              <a:rPr lang="hr-HR" noProof="0"/>
              <a:t>Druga razina</a:t>
            </a:r>
          </a:p>
          <a:p>
            <a:pPr lvl="2" rtl="0"/>
            <a:r>
              <a:rPr lang="hr-HR" noProof="0"/>
              <a:t>Treća razina</a:t>
            </a:r>
          </a:p>
          <a:p>
            <a:pPr lvl="3" rtl="0"/>
            <a:r>
              <a:rPr lang="hr-HR" noProof="0"/>
              <a:t>Četvrta razina</a:t>
            </a:r>
          </a:p>
          <a:p>
            <a:pPr lvl="4" rtl="0"/>
            <a:r>
              <a:rPr lang="hr-HR" noProof="0"/>
              <a:t>Peta razina</a:t>
            </a:r>
          </a:p>
        </p:txBody>
      </p:sp>
      <p:sp>
        <p:nvSpPr>
          <p:cNvPr id="8" name="Rezervirano mjesto za datum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BD8DBD6-6333-4518-B631-FCBE1839649A}" type="datetime1">
              <a:rPr lang="hr-HR" noProof="0" smtClean="0"/>
              <a:t>27.7.2021.</a:t>
            </a:fld>
            <a:endParaRPr lang="hr-HR" noProof="0"/>
          </a:p>
        </p:txBody>
      </p:sp>
      <p:sp>
        <p:nvSpPr>
          <p:cNvPr id="9" name="Rezervirano mjesto za podnožje 8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noProof="0"/>
          </a:p>
        </p:txBody>
      </p:sp>
      <p:sp>
        <p:nvSpPr>
          <p:cNvPr id="10" name="Rezervirano mjesto za broj slajda 9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hr-HR" noProof="0" smtClean="0"/>
              <a:pPr/>
              <a:t>‹#›</a:t>
            </a:fld>
            <a:endParaRPr lang="hr-HR" noProof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slov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r-HR" noProof="0"/>
              <a:t>Kliknite da biste uredili stil naslova matrice</a:t>
            </a:r>
          </a:p>
        </p:txBody>
      </p:sp>
      <p:sp>
        <p:nvSpPr>
          <p:cNvPr id="3" name="Rezervirano mjesto za tekst 2"/>
          <p:cNvSpPr>
            <a:spLocks noGrp="1"/>
          </p:cNvSpPr>
          <p:nvPr>
            <p:ph type="body" idx="1" hasCustomPrompt="1"/>
          </p:nvPr>
        </p:nvSpPr>
        <p:spPr>
          <a:xfrm>
            <a:off x="3867912" y="1023586"/>
            <a:ext cx="3474720" cy="807720"/>
          </a:xfrm>
        </p:spPr>
        <p:txBody>
          <a:bodyPr rtlCol="0"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hr-HR" noProof="0"/>
              <a:t>Kliknite da biste uredili stilove teksta matrice</a:t>
            </a:r>
          </a:p>
        </p:txBody>
      </p:sp>
      <p:sp>
        <p:nvSpPr>
          <p:cNvPr id="4" name="Rezervirano mjesto za sadržaj 3"/>
          <p:cNvSpPr>
            <a:spLocks noGrp="1"/>
          </p:cNvSpPr>
          <p:nvPr>
            <p:ph sz="half" idx="2" hasCustomPrompt="1"/>
          </p:nvPr>
        </p:nvSpPr>
        <p:spPr>
          <a:xfrm>
            <a:off x="3867912" y="1930936"/>
            <a:ext cx="3474720" cy="4023360"/>
          </a:xfrm>
        </p:spPr>
        <p:txBody>
          <a:bodyPr rtlCol="0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hr-HR" noProof="0"/>
              <a:t>Kliknite da biste uredili stilove teksta matrice</a:t>
            </a:r>
          </a:p>
          <a:p>
            <a:pPr lvl="1" rtl="0"/>
            <a:r>
              <a:rPr lang="hr-HR" noProof="0"/>
              <a:t>Druga razina</a:t>
            </a:r>
          </a:p>
          <a:p>
            <a:pPr lvl="2" rtl="0"/>
            <a:r>
              <a:rPr lang="hr-HR" noProof="0"/>
              <a:t>Treća razina</a:t>
            </a:r>
          </a:p>
          <a:p>
            <a:pPr lvl="3" rtl="0"/>
            <a:r>
              <a:rPr lang="hr-HR" noProof="0"/>
              <a:t>Četvrta razina</a:t>
            </a:r>
          </a:p>
          <a:p>
            <a:pPr lvl="4" rtl="0"/>
            <a:r>
              <a:rPr lang="hr-HR" noProof="0"/>
              <a:t>Peta razina</a:t>
            </a:r>
          </a:p>
        </p:txBody>
      </p:sp>
      <p:sp>
        <p:nvSpPr>
          <p:cNvPr id="5" name="Rezervirano mjesto za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7818463" y="1023586"/>
            <a:ext cx="3474720" cy="813171"/>
          </a:xfrm>
        </p:spPr>
        <p:txBody>
          <a:bodyPr rtlCol="0"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hr-HR" noProof="0"/>
              <a:t>Kliknite da biste uredili stilove teksta matrice</a:t>
            </a:r>
          </a:p>
        </p:txBody>
      </p:sp>
      <p:sp>
        <p:nvSpPr>
          <p:cNvPr id="6" name="Rezervirano mjesto za sadržaj 5"/>
          <p:cNvSpPr>
            <a:spLocks noGrp="1"/>
          </p:cNvSpPr>
          <p:nvPr>
            <p:ph sz="quarter" idx="4" hasCustomPrompt="1"/>
          </p:nvPr>
        </p:nvSpPr>
        <p:spPr>
          <a:xfrm>
            <a:off x="7818463" y="1930936"/>
            <a:ext cx="3474720" cy="4023360"/>
          </a:xfrm>
        </p:spPr>
        <p:txBody>
          <a:bodyPr rtlCol="0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hr-HR" noProof="0"/>
              <a:t>Kliknite da biste uredili stilove teksta matrice</a:t>
            </a:r>
          </a:p>
          <a:p>
            <a:pPr lvl="1" rtl="0"/>
            <a:r>
              <a:rPr lang="hr-HR" noProof="0"/>
              <a:t>Druga razina</a:t>
            </a:r>
          </a:p>
          <a:p>
            <a:pPr lvl="2" rtl="0"/>
            <a:r>
              <a:rPr lang="hr-HR" noProof="0"/>
              <a:t>Treća razina</a:t>
            </a:r>
          </a:p>
          <a:p>
            <a:pPr lvl="3" rtl="0"/>
            <a:r>
              <a:rPr lang="hr-HR" noProof="0"/>
              <a:t>Četvrta razina</a:t>
            </a:r>
          </a:p>
          <a:p>
            <a:pPr lvl="4" rtl="0"/>
            <a:r>
              <a:rPr lang="hr-HR" noProof="0"/>
              <a:t>Peta razina</a:t>
            </a:r>
          </a:p>
        </p:txBody>
      </p:sp>
      <p:sp>
        <p:nvSpPr>
          <p:cNvPr id="2" name="Rezervirano mjesto za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C709682-7269-496D-A4C5-32D204488A29}" type="datetime1">
              <a:rPr lang="hr-HR" noProof="0" smtClean="0"/>
              <a:t>27.7.2021.</a:t>
            </a:fld>
            <a:endParaRPr lang="hr-HR" noProof="0"/>
          </a:p>
        </p:txBody>
      </p:sp>
      <p:sp>
        <p:nvSpPr>
          <p:cNvPr id="11" name="Rezervirano mjesto za podnožje 10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noProof="0"/>
          </a:p>
        </p:txBody>
      </p:sp>
      <p:sp>
        <p:nvSpPr>
          <p:cNvPr id="12" name="Rezervirano mjesto za broj slajda 11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hr-HR" noProof="0" smtClean="0"/>
              <a:pPr/>
              <a:t>‹#›</a:t>
            </a:fld>
            <a:endParaRPr lang="hr-HR" noProof="0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r-HR" noProof="0"/>
              <a:t>Kliknite da biste uredili stil naslova matrice</a:t>
            </a:r>
          </a:p>
        </p:txBody>
      </p:sp>
      <p:sp>
        <p:nvSpPr>
          <p:cNvPr id="2" name="Rezervirano mjesto za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A8B1E34-58C8-4B65-920D-D656F78DAF60}" type="datetime1">
              <a:rPr lang="hr-HR" noProof="0" smtClean="0"/>
              <a:t>27.7.2021.</a:t>
            </a:fld>
            <a:endParaRPr lang="hr-HR" noProof="0"/>
          </a:p>
        </p:txBody>
      </p:sp>
      <p:sp>
        <p:nvSpPr>
          <p:cNvPr id="7" name="Rezervirano mjesto za podnožje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noProof="0"/>
          </a:p>
        </p:txBody>
      </p:sp>
      <p:sp>
        <p:nvSpPr>
          <p:cNvPr id="8" name="Rezervirano mjesto za broj slajd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hr-HR" noProof="0" smtClean="0"/>
              <a:pPr/>
              <a:t>‹#›</a:t>
            </a:fld>
            <a:endParaRPr lang="hr-HR" noProof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zervirano mjesto za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E7C7381-2D04-4E2B-9620-539279167838}" type="datetime1">
              <a:rPr lang="hr-HR" noProof="0" smtClean="0"/>
              <a:t>27.7.2021.</a:t>
            </a:fld>
            <a:endParaRPr lang="hr-HR" noProof="0"/>
          </a:p>
        </p:txBody>
      </p:sp>
      <p:sp>
        <p:nvSpPr>
          <p:cNvPr id="6" name="Rezervirano mjesto za podnožj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noProof="0"/>
          </a:p>
        </p:txBody>
      </p:sp>
      <p:sp>
        <p:nvSpPr>
          <p:cNvPr id="7" name="Rezervirano mjesto za broj slajd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hr-HR" noProof="0" smtClean="0"/>
              <a:pPr/>
              <a:t>‹#›</a:t>
            </a:fld>
            <a:endParaRPr lang="hr-HR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rtlCol="0" anchor="b">
            <a:normAutofit/>
          </a:bodyPr>
          <a:lstStyle>
            <a:lvl1pPr>
              <a:defRPr sz="3200" b="0" baseline="0"/>
            </a:lvl1pPr>
          </a:lstStyle>
          <a:p>
            <a:pPr rtl="0"/>
            <a:r>
              <a:rPr lang="hr-HR" noProof="0"/>
              <a:t>Kliknite da biste uredili stil naslova matrice</a:t>
            </a:r>
          </a:p>
        </p:txBody>
      </p:sp>
      <p:sp>
        <p:nvSpPr>
          <p:cNvPr id="3" name="Rezervirano mjesto za sadržaj 2"/>
          <p:cNvSpPr>
            <a:spLocks noGrp="1"/>
          </p:cNvSpPr>
          <p:nvPr>
            <p:ph idx="1" hasCustomPrompt="1"/>
          </p:nvPr>
        </p:nvSpPr>
        <p:spPr>
          <a:xfrm>
            <a:off x="3867912" y="868680"/>
            <a:ext cx="7315200" cy="5120640"/>
          </a:xfrm>
        </p:spPr>
        <p:txBody>
          <a:bodyPr rtlCol="0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hr-HR" noProof="0"/>
              <a:t>Kliknite da biste uredili stilove teksta matrice</a:t>
            </a:r>
          </a:p>
          <a:p>
            <a:pPr lvl="1" rtl="0"/>
            <a:r>
              <a:rPr lang="hr-HR" noProof="0"/>
              <a:t>Druga razina</a:t>
            </a:r>
          </a:p>
          <a:p>
            <a:pPr lvl="2" rtl="0"/>
            <a:r>
              <a:rPr lang="hr-HR" noProof="0"/>
              <a:t>Treća razina</a:t>
            </a:r>
          </a:p>
          <a:p>
            <a:pPr lvl="3" rtl="0"/>
            <a:r>
              <a:rPr lang="hr-HR" noProof="0"/>
              <a:t>Četvrta razina</a:t>
            </a:r>
          </a:p>
          <a:p>
            <a:pPr lvl="4" rtl="0"/>
            <a:r>
              <a:rPr lang="hr-HR" noProof="0"/>
              <a:t>Peta razina</a:t>
            </a:r>
          </a:p>
        </p:txBody>
      </p:sp>
      <p:sp>
        <p:nvSpPr>
          <p:cNvPr id="4" name="Rezervirano mjesto za tekst 3"/>
          <p:cNvSpPr>
            <a:spLocks noGrp="1"/>
          </p:cNvSpPr>
          <p:nvPr>
            <p:ph type="body" sz="half" idx="2" hasCustomPrompt="1"/>
          </p:nvPr>
        </p:nvSpPr>
        <p:spPr>
          <a:xfrm>
            <a:off x="256032" y="3494176"/>
            <a:ext cx="2834640" cy="2321990"/>
          </a:xfrm>
        </p:spPr>
        <p:txBody>
          <a:bodyPr rtlCol="0"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hr-HR" noProof="0"/>
              <a:t>Kliknite da biste uredili stilove teksta matrice</a:t>
            </a:r>
          </a:p>
        </p:txBody>
      </p:sp>
      <p:sp>
        <p:nvSpPr>
          <p:cNvPr id="8" name="Rezervirano mjesto za datum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5584C40-1FB9-444D-994D-FE25B4C0F34F}" type="datetime1">
              <a:rPr lang="hr-HR" noProof="0" smtClean="0"/>
              <a:t>27.7.2021.</a:t>
            </a:fld>
            <a:endParaRPr lang="hr-HR" noProof="0"/>
          </a:p>
        </p:txBody>
      </p:sp>
      <p:sp>
        <p:nvSpPr>
          <p:cNvPr id="9" name="Rezervirano mjesto za podnožje 8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noProof="0"/>
          </a:p>
        </p:txBody>
      </p:sp>
      <p:sp>
        <p:nvSpPr>
          <p:cNvPr id="10" name="Rezervirano mjesto za broj slajda 9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hr-HR" noProof="0" smtClean="0"/>
              <a:pPr/>
              <a:t>‹#›</a:t>
            </a:fld>
            <a:endParaRPr lang="hr-HR" noProof="0"/>
          </a:p>
        </p:txBody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rtlCol="0" anchor="b">
            <a:normAutofit/>
          </a:bodyPr>
          <a:lstStyle>
            <a:lvl1pPr>
              <a:defRPr sz="3200" b="0"/>
            </a:lvl1pPr>
          </a:lstStyle>
          <a:p>
            <a:pPr rtl="0"/>
            <a:r>
              <a:rPr lang="hr-HR" noProof="0"/>
              <a:t>Kliknite da biste uredili stil naslova matrice</a:t>
            </a:r>
          </a:p>
        </p:txBody>
      </p:sp>
      <p:sp>
        <p:nvSpPr>
          <p:cNvPr id="3" name="Rezervirano mjesto za sliku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hr-HR" noProof="0"/>
              <a:t>Kliknite ikonu da biste dodali sliku</a:t>
            </a:r>
          </a:p>
        </p:txBody>
      </p:sp>
      <p:sp>
        <p:nvSpPr>
          <p:cNvPr id="4" name="Rezervirano mjesto za tekst 3"/>
          <p:cNvSpPr>
            <a:spLocks noGrp="1"/>
          </p:cNvSpPr>
          <p:nvPr>
            <p:ph type="body" sz="half" idx="2" hasCustomPrompt="1"/>
          </p:nvPr>
        </p:nvSpPr>
        <p:spPr>
          <a:xfrm>
            <a:off x="256032" y="3493008"/>
            <a:ext cx="2834640" cy="2322576"/>
          </a:xfrm>
        </p:spPr>
        <p:txBody>
          <a:bodyPr rtlCol="0"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hr-HR" noProof="0"/>
              <a:t>Kliknite da biste uredili stilove teksta matrice</a:t>
            </a:r>
          </a:p>
        </p:txBody>
      </p:sp>
      <p:sp>
        <p:nvSpPr>
          <p:cNvPr id="8" name="Rezervirano mjesto za datum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3A8DE3B-1463-4107-B596-E1B19E7FADBC}" type="datetime1">
              <a:rPr lang="hr-HR" noProof="0" smtClean="0"/>
              <a:t>27.7.2021.</a:t>
            </a:fld>
            <a:endParaRPr lang="hr-HR" noProof="0"/>
          </a:p>
        </p:txBody>
      </p:sp>
      <p:sp>
        <p:nvSpPr>
          <p:cNvPr id="9" name="Rezervirano mjesto za podnožje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 rtlCol="0"/>
          <a:lstStyle/>
          <a:p>
            <a:pPr rtl="0"/>
            <a:endParaRPr lang="hr-HR" noProof="0"/>
          </a:p>
        </p:txBody>
      </p:sp>
      <p:sp>
        <p:nvSpPr>
          <p:cNvPr id="10" name="Rezervirano mjesto za broj slajda 9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hr-HR" noProof="0" smtClean="0"/>
              <a:pPr/>
              <a:t>‹#›</a:t>
            </a:fld>
            <a:endParaRPr lang="hr-HR" noProof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Rezervirano mjesto za naslov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hr-HR" noProof="0"/>
              <a:t>Kliknite da biste uredili stil naslova matrice</a:t>
            </a:r>
          </a:p>
        </p:txBody>
      </p:sp>
      <p:sp>
        <p:nvSpPr>
          <p:cNvPr id="38" name="Pravokutnik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Rezervirano mjesto za tekst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rtl="0"/>
            <a:r>
              <a:rPr lang="hr-HR" noProof="0"/>
              <a:t>Kliknite da biste uredili stilove teksta matrice</a:t>
            </a:r>
          </a:p>
          <a:p>
            <a:pPr lvl="1" rtl="0"/>
            <a:r>
              <a:rPr lang="hr-HR" noProof="0"/>
              <a:t>Druga razina</a:t>
            </a:r>
          </a:p>
          <a:p>
            <a:pPr lvl="2" rtl="0"/>
            <a:r>
              <a:rPr lang="hr-HR" noProof="0"/>
              <a:t>Treća razina</a:t>
            </a:r>
          </a:p>
          <a:p>
            <a:pPr lvl="3" rtl="0"/>
            <a:r>
              <a:rPr lang="hr-HR" noProof="0"/>
              <a:t>Četvrta razina</a:t>
            </a:r>
          </a:p>
          <a:p>
            <a:pPr lvl="4" rtl="0"/>
            <a:r>
              <a:rPr lang="hr-HR" noProof="0"/>
              <a:t>Peta razina</a:t>
            </a:r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rtl="0"/>
            <a:fld id="{D1E1E011-9C3B-4520-8CA8-A707C7071918}" type="datetime1">
              <a:rPr lang="hr-HR" noProof="0" smtClean="0"/>
              <a:t>27.7.2021.</a:t>
            </a:fld>
            <a:endParaRPr lang="hr-HR" noProof="0" dirty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rtl="0"/>
            <a:endParaRPr lang="hr-HR" noProof="0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pPr rtl="0"/>
            <a:fld id="{4FAB73BC-B049-4115-A692-8D63A059BFB8}" type="slidenum">
              <a:rPr lang="hr-HR" noProof="0" smtClean="0"/>
              <a:pPr/>
              <a:t>‹#›</a:t>
            </a:fld>
            <a:endParaRPr lang="hr-HR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59316376"/>
      </p:ext>
    </p:extLst>
  </p:cSld>
  <p:clrMapOvr>
    <a:masterClrMapping/>
  </p:clrMapOvr>
</p:sld>
</file>

<file path=ppt/theme/theme12.xml><?xml version="1.0" encoding="utf-8"?>
<a:theme xmlns:a="http://schemas.openxmlformats.org/drawingml/2006/main" name="Okvir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2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Frame</ap:Template>
  <ap:TotalTime>3</ap:TotalTime>
  <ap:Words>1</ap:Words>
  <ap:PresentationFormat>Široki zaslon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</vt:i4>
      </vt:variant>
    </vt:vector>
  </ap:HeadingPairs>
  <ap:TitlesOfParts>
    <vt:vector baseType="lpstr" size="5">
      <vt:lpstr>Calibri</vt:lpstr>
      <vt:lpstr>Corbel</vt:lpstr>
      <vt:lpstr>Wingdings 2</vt:lpstr>
      <vt:lpstr>Okvir</vt:lpstr>
      <vt:lpstr>PowerPoint prezentacija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terms:created xsi:type="dcterms:W3CDTF">2014-08-26T23:50:58Z</dcterms:created>
  <dcterms:modified xsi:type="dcterms:W3CDTF">2021-07-27T06:55:52Z</dcterms:modified>
</cp:coreProperties>
</file>