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6:14:08.287" v="18" actId="790"/>
      <pc:docMkLst>
        <pc:docMk/>
      </pc:docMkLst>
      <pc:sldChg chg="modSp mod modNotes modNotesTx">
        <pc:chgData name="Fake Test User" userId="SID-0" providerId="Test" clId="FakeClientId" dt="2021-08-03T06:14:08.287" v="18" actId="790"/>
        <pc:sldMkLst>
          <pc:docMk/>
          <pc:sldMk cId="401567019" sldId="256"/>
        </pc:sldMkLst>
        <pc:spChg chg="mod">
          <ac:chgData name="Fake Test User" userId="SID-0" providerId="Test" clId="FakeClientId" dt="2021-08-03T06:11:32.647" v="0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6:11:32.647" v="0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6:13:19.474" v="1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6:11:50.131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6:11:50.131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6:11:50.131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6:11:50.131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6:11:50.131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6:12:07.787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6:12:07.787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2:07.787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07.787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07.787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07.787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11.975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6:12:11.975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2:11.975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11.975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11.975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11.975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32.349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6:12:32.349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2:32.349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32.349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32.349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32.349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37.599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12:37.599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43.724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6:12:43.724" v="8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48.803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6:12:48.803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48.803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2:48.803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2:48.803" v="9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2:53.709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6:12:53.709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2:53.709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2:53.709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3:01.584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13:01.584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3:10.506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13:10.506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3:14.943" v="1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6:13:14.943" v="1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3:14.943" v="1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3:14.943" v="1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3:14.943" v="1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13:14.943" v="13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13:19.474" v="1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6:13:19.474" v="1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13:19.474" v="1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13:19.474" v="1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13:19.474" v="1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13:19.474" v="1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DB35BBCA-DDCF-4625-8B53-D4DFF32201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21014EA-A948-4E1D-85B4-FBE5C7AACF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4B08-8D03-4B66-9D8A-318B9B7BFFC1}" type="datetime1">
              <a:rPr lang="hr-HR" smtClean="0"/>
              <a:t>3.8.2021.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ECC612-4C59-4948-AD77-6491A141D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7B02AC6-574D-4A6B-B053-360768A66C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D573-6FD2-431B-B5D4-24C11F7FE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043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41FD3-D13C-40C5-8685-617CDA6DF31D}" type="datetime1">
              <a:rPr lang="hr-HR" smtClean="0"/>
              <a:pPr/>
              <a:t>3.8.2021.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B35BB-A46F-4508-ADEE-51BECB4174D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0875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B35BB-A46F-4508-ADEE-51BECB4174D5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48979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30BC0-EF02-4C02-85E6-DF0AA0CEF994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4F4212-A21B-48DF-925C-6DF5ADA44093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44EE35E-DBC9-4EAF-8990-DE2CE1635788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28BC73-52EA-429B-824C-E0DC317D34A9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02AB078-5727-48B2-B963-7AB040D706D6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D1BFFA-3BE1-4414-9EBE-2D48B10D7CCE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3E1011-07CB-4659-BA3F-6CEE94CC08B7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8E2BA8-EFCF-42AD-868D-3BE96C0D49C0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788BA9-0A30-495C-9581-FD29EA2AAB6E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1A681AB-4C19-49F4-8AF6-11EF2CA3811D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02C05B-A79D-48B5-B1E7-E6E00B35B6C4}" type="datetime1">
              <a:rPr lang="hr-HR" noProof="0" smtClean="0"/>
              <a:t>3.8.2021.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FB42A4F9-AB3D-4C0C-981E-29E9DA7C3CB3}" type="datetime1">
              <a:rPr lang="hr-HR" noProof="0" smtClean="0"/>
              <a:t>3.8.2021.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  <p:sp>
        <p:nvSpPr>
          <p:cNvPr id="9" name="Pravokutni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ravokutni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ravokutni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jeljeni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4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Djeljenik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2021-08-03T06:14:14Z</dcterms:modified>
</cp:coreProperties>
</file>