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513" autoAdjust="0"/>
  </p:normalViewPr>
  <p:slideViewPr>
    <p:cSldViewPr snapToGrid="0">
      <p:cViewPr varScale="1">
        <p:scale>
          <a:sx n="119" d="100"/>
          <a:sy n="119" d="100"/>
        </p:scale>
        <p:origin x="11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2:16:17.640" v="21" actId="790"/>
      <pc:docMkLst>
        <pc:docMk/>
      </pc:docMkLst>
      <pc:sldChg chg="modSp mod modNotes modNotesTx">
        <pc:chgData name="Fake Test User" userId="SID-0" providerId="Test" clId="FakeClientId" dt="2021-08-25T02:15:26.812" v="19" actId="790"/>
        <pc:sldMkLst>
          <pc:docMk/>
          <pc:sldMk cId="3677210594" sldId="256"/>
        </pc:sldMkLst>
        <pc:spChg chg="mod">
          <ac:chgData name="Fake Test User" userId="SID-0" providerId="Test" clId="FakeClientId" dt="2021-08-25T02:12:33.828" v="1" actId="790"/>
          <ac:spMkLst>
            <pc:docMk/>
            <pc:sldMk cId="367721059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2:12:33.828" v="1" actId="790"/>
          <ac:spMkLst>
            <pc:docMk/>
            <pc:sldMk cId="367721059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2:14:37.953" v="1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25T02:12:49.625" v="3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25T02:12:49.625" v="3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25T02:12:49.625" v="3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25T02:12:49.625" v="3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25T02:12:49.625" v="3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25T02:12:49.625" v="3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25T02:12:49.625" v="3" actId="790"/>
          <ac:spMkLst>
            <pc:docMk/>
            <pc:sldMasterMk cId="0" sldId="2147483660"/>
            <ac:spMk id="25" creationId="{00000000-0000-0000-0000-000000000000}"/>
          </ac:spMkLst>
        </pc:spChg>
        <pc:sldLayoutChg chg="modSp mod">
          <pc:chgData name="Fake Test User" userId="SID-0" providerId="Test" clId="FakeClientId" dt="2021-08-25T02:13:14.828" v="5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25T02:13:14.828" v="5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3:14.828" v="5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2:13:14.828" v="5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2:13:14.828" v="5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2:13:14.828" v="5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2:13:14.828" v="5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5T02:13:14.828" v="5" actId="790"/>
            <ac:spMkLst>
              <pc:docMk/>
              <pc:sldMasterMk cId="0" sldId="2147483660"/>
              <pc:sldLayoutMk cId="0" sldId="2147483661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3:21.937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25T02:13:21.937" v="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3:21.937" v="6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3:21.937" v="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3:21.937" v="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3:21.937" v="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3:34.687" v="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25T02:13:34.687" v="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3:34.687" v="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3:34.687" v="7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3:34.687" v="7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3:34.687" v="7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13:34.687" v="7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2:13:34.687" v="7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3:40.562" v="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25T02:13:40.562" v="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3:40.562" v="8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3:40.562" v="8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3:40.562" v="8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3:40.562" v="8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13:40.562" v="8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3:51.625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25T02:13:51.625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3:51.625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3:51.625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3:51.625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3:51.625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13:51.625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13:51.625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2:13:51.625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4:00.672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25T02:14:00.672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4:00.672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4:00.672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4:00.672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4:07.828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25T02:14:07.828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4:07.828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4:07.828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4:07.828" v="11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4:12.734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25T02:14:12.734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4:12.734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4:12.734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4:12.734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4:12.734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14:12.734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4:25.297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25T02:14:25.297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4:25.297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4:25.297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4:25.297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4:25.297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14:25.297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14:25.297" v="13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2:14:25.297" v="13" actId="790"/>
            <ac:spMkLst>
              <pc:docMk/>
              <pc:sldMasterMk cId="0" sldId="2147483660"/>
              <pc:sldLayoutMk cId="0" sldId="214748366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4:33.531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25T02:14:33.531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4:33.531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4:33.531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4:33.531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4:33.531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4:37.953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25T02:14:37.953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4:37.953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4:37.953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4:37.953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4:37.953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C850EC15-68AF-42E6-9BA8-8D2F9877A5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59542FE-D115-4107-9A06-B672E90A9D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97D07-5474-4450-9EDC-03D2A2CEE131}" type="datetime1">
              <a:rPr lang="hr-HR" smtClean="0"/>
              <a:t>25.8.2021.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E525F30-6F4B-4F41-A85B-AD21814EA8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DF08499-EAF4-463D-BD75-E3FCD1D78B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04B61-790C-4629-9DEB-C551CB23C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13698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7B031-F6DB-4481-8E52-5B6520E7EF45}" type="datetime1">
              <a:rPr lang="hr-HR" noProof="0" smtClean="0"/>
              <a:pPr/>
              <a:t>25.8.2021.</a:t>
            </a:fld>
            <a:endParaRPr lang="hr-HR" noProof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105D7-DF48-4916-9E3D-278D177153B7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35536430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105D7-DF48-4916-9E3D-278D177153B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408807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502920" y="530352"/>
            <a:ext cx="8183880" cy="4187952"/>
          </a:xfrm>
        </p:spPr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A9A28B1-1BE8-482E-924E-19618A9FB917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 rtlCol="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 rtlCol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hr-HR" noProof="0"/>
              <a:t>Kliknite da biste uredili stil podnaslova matrice</a:t>
            </a:r>
            <a:endParaRPr kumimoji="0" lang="hr-HR" noProof="0"/>
          </a:p>
        </p:txBody>
      </p:sp>
      <p:sp>
        <p:nvSpPr>
          <p:cNvPr id="19" name="Rezervirano mjesto za datum 1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0757D31-8674-4AF7-B739-806D823B6B94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11" name="Rezervirano mjesto za broj slajda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533400" y="533402"/>
            <a:ext cx="5943600" cy="5257801"/>
          </a:xfrm>
        </p:spPr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E23F665-17C6-4F96-ACBB-12D039B7F7E9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502920" y="530352"/>
            <a:ext cx="8183880" cy="4187952"/>
          </a:xfrm>
        </p:spPr>
        <p:txBody>
          <a:bodyPr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E599CCF-348F-447E-9DD5-B65586F8B5EA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rtlCol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468344" y="5624484"/>
            <a:ext cx="8183880" cy="420624"/>
          </a:xfrm>
        </p:spPr>
        <p:txBody>
          <a:bodyPr lIns="118872" tIns="0" rtlCol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F58D47F-C962-492C-A44C-FDDF9B2D781B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514352" y="530352"/>
            <a:ext cx="3931920" cy="4389120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4755360" y="530352"/>
            <a:ext cx="3931920" cy="4389120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1D41000-2D39-47E4-AC0C-F02984516A62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 anchor="b"/>
          <a:lstStyle>
            <a:lvl1pPr>
              <a:defRPr b="1"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07224" y="579438"/>
            <a:ext cx="3931920" cy="792162"/>
          </a:xfrm>
        </p:spPr>
        <p:txBody>
          <a:bodyPr lIns="146304" rtlCol="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652169" y="579438"/>
            <a:ext cx="3931920" cy="792162"/>
          </a:xfrm>
        </p:spPr>
        <p:txBody>
          <a:bodyPr lIns="137160" rtlCol="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sadržaj 4"/>
          <p:cNvSpPr>
            <a:spLocks noGrp="1"/>
          </p:cNvSpPr>
          <p:nvPr>
            <p:ph sz="quarter" idx="2" hasCustomPrompt="1"/>
          </p:nvPr>
        </p:nvSpPr>
        <p:spPr>
          <a:xfrm>
            <a:off x="607224" y="1447800"/>
            <a:ext cx="3931920" cy="3489960"/>
          </a:xfrm>
        </p:spPr>
        <p:txBody>
          <a:bodyPr rtlCol="0"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4652169" y="1447800"/>
            <a:ext cx="3931920" cy="3489960"/>
          </a:xfrm>
        </p:spPr>
        <p:txBody>
          <a:bodyPr rtlCol="0"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F06FE68-15B9-4665-B338-DA064D371249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38D176E-7729-422A-9B51-3A42A9813576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E110EFB-9AF8-46CB-88E7-30D7C54DFDC4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rtlCol="0"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2" hasCustomPrompt="1"/>
          </p:nvPr>
        </p:nvSpPr>
        <p:spPr>
          <a:xfrm>
            <a:off x="5538847" y="1447802"/>
            <a:ext cx="2971800" cy="4206112"/>
          </a:xfrm>
        </p:spPr>
        <p:txBody>
          <a:bodyPr lIns="91440" rtlCol="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1" hasCustomPrompt="1"/>
          </p:nvPr>
        </p:nvSpPr>
        <p:spPr>
          <a:xfrm>
            <a:off x="761372" y="930144"/>
            <a:ext cx="4626159" cy="4724402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8BCD73B-EF01-4F8B-973B-8676B89DFE18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11" name="Pravokutnik s izrezanim i zaobljenim jed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rtlCol="0"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6462712" y="533400"/>
            <a:ext cx="2240280" cy="4211480"/>
          </a:xfrm>
        </p:spPr>
        <p:txBody>
          <a:bodyPr lIns="91440" rtlCol="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00308FD-07F7-4B58-A8C2-2F8E079B23F5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 hasCustomPrompt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hr-HR" noProof="0"/>
              <a:t>Kliknite ikonu da biste dodali sliku</a:t>
            </a:r>
            <a:endParaRPr kumimoji="0"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13" name="Rezervirano mjesto za naslov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 rtlCol="0">
            <a:normAutofit/>
          </a:bodyPr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 rtl="0" eaLnBrk="1" latinLnBrk="0" hangingPunct="1"/>
            <a:r>
              <a:rPr lang="hr-HR" noProof="0" dirty="0"/>
              <a:t>Druga razina</a:t>
            </a:r>
          </a:p>
          <a:p>
            <a:pPr lvl="2" rtl="0" eaLnBrk="1" latinLnBrk="0" hangingPunct="1"/>
            <a:r>
              <a:rPr lang="hr-HR" noProof="0" dirty="0"/>
              <a:t>Treća razina</a:t>
            </a:r>
          </a:p>
          <a:p>
            <a:pPr lvl="3" rtl="0" eaLnBrk="1" latinLnBrk="0" hangingPunct="1"/>
            <a:r>
              <a:rPr lang="hr-HR" noProof="0" dirty="0"/>
              <a:t>Četvrta razina</a:t>
            </a:r>
          </a:p>
          <a:p>
            <a:pPr lvl="4" rtl="0" eaLnBrk="1" latinLnBrk="0" hangingPunct="1"/>
            <a:r>
              <a:rPr lang="hr-HR" noProof="0" dirty="0"/>
              <a:t>Peta razina</a:t>
            </a:r>
            <a:endParaRPr kumimoji="0" lang="hr-HR" noProof="0" dirty="0"/>
          </a:p>
        </p:txBody>
      </p:sp>
      <p:sp>
        <p:nvSpPr>
          <p:cNvPr id="25" name="Rezervirano mjesto za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 eaLnBrk="1" latinLnBrk="0" hangingPunct="1"/>
            <a:fld id="{613136B7-BC5D-4DF1-803B-9E7561415703}" type="datetime1">
              <a:rPr lang="hr-HR" noProof="0" smtClean="0"/>
              <a:t>25.8.2021.</a:t>
            </a:fld>
            <a:endParaRPr lang="hr-HR" noProof="0" dirty="0"/>
          </a:p>
        </p:txBody>
      </p:sp>
      <p:sp>
        <p:nvSpPr>
          <p:cNvPr id="18" name="Rezervirano mjesto za podnožj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endParaRPr kumimoji="0"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fld id="{91974DF9-AD47-4691-BA21-BBFCE3637A9A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721059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spek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Aspect</ap:Template>
  <ap:TotalTime>6</ap:TotalTime>
  <ap:Words>1</ap:Words>
  <ap:PresentationFormat>Prikaz na zaslonu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Calibri</vt:lpstr>
      <vt:lpstr>Verdana</vt:lpstr>
      <vt:lpstr>Wingdings 2</vt:lpstr>
      <vt:lpstr>Aspekt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2014-09-16T21:29:03Z</dcterms:created>
  <dcterms:modified xsi:type="dcterms:W3CDTF">2021-08-25T02:16:29Z</dcterms:modified>
</cp:coreProperties>
</file>