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513" autoAdjust="0"/>
  </p:normalViewPr>
  <p:slideViewPr>
    <p:cSldViewPr snapToGrid="0">
      <p:cViewPr varScale="1">
        <p:scale>
          <a:sx n="119" d="100"/>
          <a:sy n="119" d="100"/>
        </p:scale>
        <p:origin x="11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5T02:20:20.250" v="19" actId="790"/>
      <pc:docMkLst>
        <pc:docMk/>
      </pc:docMkLst>
      <pc:sldChg chg="modSp mod modNotes modNotesTx">
        <pc:chgData name="Fake Test User" userId="SID-0" providerId="Test" clId="FakeClientId" dt="2021-08-25T02:20:20.250" v="19" actId="790"/>
        <pc:sldMkLst>
          <pc:docMk/>
          <pc:sldMk cId="2453270762" sldId="256"/>
        </pc:sldMkLst>
        <pc:spChg chg="mod">
          <ac:chgData name="Fake Test User" userId="SID-0" providerId="Test" clId="FakeClientId" dt="2021-08-25T02:17:24.328" v="0" actId="790"/>
          <ac:spMkLst>
            <pc:docMk/>
            <pc:sldMk cId="2453270762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5T02:17:24.328" v="0" actId="790"/>
          <ac:spMkLst>
            <pc:docMk/>
            <pc:sldMk cId="2453270762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5T02:19:42.968" v="16" actId="790"/>
        <pc:sldMasterMkLst>
          <pc:docMk/>
          <pc:sldMasterMk cId="0" sldId="2147484209"/>
        </pc:sldMasterMkLst>
        <pc:spChg chg="mod">
          <ac:chgData name="Fake Test User" userId="SID-0" providerId="Test" clId="FakeClientId" dt="2021-08-25T02:18:15.234" v="5" actId="790"/>
          <ac:spMkLst>
            <pc:docMk/>
            <pc:sldMasterMk cId="0" sldId="2147484209"/>
            <ac:spMk id="2" creationId="{00000000-0000-0000-0000-000000000000}"/>
          </ac:spMkLst>
        </pc:spChg>
        <pc:spChg chg="mod">
          <ac:chgData name="Fake Test User" userId="SID-0" providerId="Test" clId="FakeClientId" dt="2021-08-25T02:18:15.234" v="5" actId="790"/>
          <ac:spMkLst>
            <pc:docMk/>
            <pc:sldMasterMk cId="0" sldId="2147484209"/>
            <ac:spMk id="3" creationId="{00000000-0000-0000-0000-000000000000}"/>
          </ac:spMkLst>
        </pc:spChg>
        <pc:spChg chg="mod">
          <ac:chgData name="Fake Test User" userId="SID-0" providerId="Test" clId="FakeClientId" dt="2021-08-25T02:18:15.234" v="5" actId="790"/>
          <ac:spMkLst>
            <pc:docMk/>
            <pc:sldMasterMk cId="0" sldId="2147484209"/>
            <ac:spMk id="4" creationId="{00000000-0000-0000-0000-000000000000}"/>
          </ac:spMkLst>
        </pc:spChg>
        <pc:spChg chg="mod">
          <ac:chgData name="Fake Test User" userId="SID-0" providerId="Test" clId="FakeClientId" dt="2021-08-25T02:18:15.234" v="5" actId="790"/>
          <ac:spMkLst>
            <pc:docMk/>
            <pc:sldMasterMk cId="0" sldId="2147484209"/>
            <ac:spMk id="5" creationId="{00000000-0000-0000-0000-000000000000}"/>
          </ac:spMkLst>
        </pc:spChg>
        <pc:spChg chg="mod">
          <ac:chgData name="Fake Test User" userId="SID-0" providerId="Test" clId="FakeClientId" dt="2021-08-25T02:18:15.234" v="5" actId="790"/>
          <ac:spMkLst>
            <pc:docMk/>
            <pc:sldMasterMk cId="0" sldId="2147484209"/>
            <ac:spMk id="6" creationId="{00000000-0000-0000-0000-000000000000}"/>
          </ac:spMkLst>
        </pc:spChg>
        <pc:spChg chg="mod">
          <ac:chgData name="Fake Test User" userId="SID-0" providerId="Test" clId="FakeClientId" dt="2021-08-25T02:18:15.234" v="5" actId="790"/>
          <ac:spMkLst>
            <pc:docMk/>
            <pc:sldMasterMk cId="0" sldId="2147484209"/>
            <ac:spMk id="8" creationId="{00000000-0000-0000-0000-000000000000}"/>
          </ac:spMkLst>
        </pc:spChg>
        <pc:sldLayoutChg chg="modSp mod">
          <pc:chgData name="Fake Test User" userId="SID-0" providerId="Test" clId="FakeClientId" dt="2021-08-25T02:18:41.390" v="6" actId="790"/>
          <pc:sldLayoutMkLst>
            <pc:docMk/>
            <pc:sldMasterMk cId="0" sldId="2147484209"/>
            <pc:sldLayoutMk cId="0" sldId="2147484210"/>
          </pc:sldLayoutMkLst>
          <pc:spChg chg="mod">
            <ac:chgData name="Fake Test User" userId="SID-0" providerId="Test" clId="FakeClientId" dt="2021-08-25T02:18:41.390" v="6" actId="790"/>
            <ac:spMkLst>
              <pc:docMk/>
              <pc:sldMasterMk cId="0" sldId="2147484209"/>
              <pc:sldLayoutMk cId="0" sldId="214748421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18:41.390" v="6" actId="790"/>
            <ac:spMkLst>
              <pc:docMk/>
              <pc:sldMasterMk cId="0" sldId="2147484209"/>
              <pc:sldLayoutMk cId="0" sldId="2147484210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2:18:41.390" v="6" actId="790"/>
            <ac:spMkLst>
              <pc:docMk/>
              <pc:sldMasterMk cId="0" sldId="2147484209"/>
              <pc:sldLayoutMk cId="0" sldId="2147484210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2:18:41.390" v="6" actId="790"/>
            <ac:spMkLst>
              <pc:docMk/>
              <pc:sldMasterMk cId="0" sldId="2147484209"/>
              <pc:sldLayoutMk cId="0" sldId="2147484210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5T02:18:41.390" v="6" actId="790"/>
            <ac:spMkLst>
              <pc:docMk/>
              <pc:sldMasterMk cId="0" sldId="2147484209"/>
              <pc:sldLayoutMk cId="0" sldId="2147484210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5T02:18:41.390" v="6" actId="790"/>
            <ac:spMkLst>
              <pc:docMk/>
              <pc:sldMasterMk cId="0" sldId="2147484209"/>
              <pc:sldLayoutMk cId="0" sldId="2147484210"/>
              <ac:spMk id="17" creationId="{00000000-0000-0000-0000-000000000000}"/>
            </ac:spMkLst>
          </pc:spChg>
          <pc:spChg chg="mod">
            <ac:chgData name="Fake Test User" userId="SID-0" providerId="Test" clId="FakeClientId" dt="2021-08-25T02:18:41.390" v="6" actId="790"/>
            <ac:spMkLst>
              <pc:docMk/>
              <pc:sldMasterMk cId="0" sldId="2147484209"/>
              <pc:sldLayoutMk cId="0" sldId="2147484210"/>
              <ac:spMk id="1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8:46.093" v="7" actId="790"/>
          <pc:sldLayoutMkLst>
            <pc:docMk/>
            <pc:sldMasterMk cId="0" sldId="2147484209"/>
            <pc:sldLayoutMk cId="0" sldId="2147484211"/>
          </pc:sldLayoutMkLst>
          <pc:spChg chg="mod">
            <ac:chgData name="Fake Test User" userId="SID-0" providerId="Test" clId="FakeClientId" dt="2021-08-25T02:18:46.093" v="7" actId="790"/>
            <ac:spMkLst>
              <pc:docMk/>
              <pc:sldMasterMk cId="0" sldId="2147484209"/>
              <pc:sldLayoutMk cId="0" sldId="2147484211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2:18:46.093" v="7" actId="790"/>
            <ac:spMkLst>
              <pc:docMk/>
              <pc:sldMasterMk cId="0" sldId="2147484209"/>
              <pc:sldLayoutMk cId="0" sldId="214748421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2:18:46.093" v="7" actId="790"/>
            <ac:spMkLst>
              <pc:docMk/>
              <pc:sldMasterMk cId="0" sldId="2147484209"/>
              <pc:sldLayoutMk cId="0" sldId="214748421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5T02:18:46.093" v="7" actId="790"/>
            <ac:spMkLst>
              <pc:docMk/>
              <pc:sldMasterMk cId="0" sldId="2147484209"/>
              <pc:sldLayoutMk cId="0" sldId="214748421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5T02:18:46.093" v="7" actId="790"/>
            <ac:spMkLst>
              <pc:docMk/>
              <pc:sldMasterMk cId="0" sldId="2147484209"/>
              <pc:sldLayoutMk cId="0" sldId="2147484211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8:55.218" v="8" actId="790"/>
          <pc:sldLayoutMkLst>
            <pc:docMk/>
            <pc:sldMasterMk cId="0" sldId="2147484209"/>
            <pc:sldLayoutMk cId="0" sldId="2147484212"/>
          </pc:sldLayoutMkLst>
          <pc:spChg chg="mod">
            <ac:chgData name="Fake Test User" userId="SID-0" providerId="Test" clId="FakeClientId" dt="2021-08-25T02:18:55.218" v="8" actId="790"/>
            <ac:spMkLst>
              <pc:docMk/>
              <pc:sldMasterMk cId="0" sldId="2147484209"/>
              <pc:sldLayoutMk cId="0" sldId="2147484212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2:18:55.218" v="8" actId="790"/>
            <ac:spMkLst>
              <pc:docMk/>
              <pc:sldMasterMk cId="0" sldId="2147484209"/>
              <pc:sldLayoutMk cId="0" sldId="2147484212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2:18:55.218" v="8" actId="790"/>
            <ac:spMkLst>
              <pc:docMk/>
              <pc:sldMasterMk cId="0" sldId="2147484209"/>
              <pc:sldLayoutMk cId="0" sldId="2147484212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2:18:55.218" v="8" actId="790"/>
            <ac:spMkLst>
              <pc:docMk/>
              <pc:sldMasterMk cId="0" sldId="2147484209"/>
              <pc:sldLayoutMk cId="0" sldId="2147484212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5T02:18:55.218" v="8" actId="790"/>
            <ac:spMkLst>
              <pc:docMk/>
              <pc:sldMasterMk cId="0" sldId="2147484209"/>
              <pc:sldLayoutMk cId="0" sldId="2147484212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5T02:18:55.218" v="8" actId="790"/>
            <ac:spMkLst>
              <pc:docMk/>
              <pc:sldMasterMk cId="0" sldId="2147484209"/>
              <pc:sldLayoutMk cId="0" sldId="2147484212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5T02:18:55.218" v="8" actId="790"/>
            <ac:spMkLst>
              <pc:docMk/>
              <pc:sldMasterMk cId="0" sldId="2147484209"/>
              <pc:sldLayoutMk cId="0" sldId="2147484212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9:03.921" v="9" actId="790"/>
          <pc:sldLayoutMkLst>
            <pc:docMk/>
            <pc:sldMasterMk cId="0" sldId="2147484209"/>
            <pc:sldLayoutMk cId="0" sldId="2147484213"/>
          </pc:sldLayoutMkLst>
          <pc:spChg chg="mod">
            <ac:chgData name="Fake Test User" userId="SID-0" providerId="Test" clId="FakeClientId" dt="2021-08-25T02:19:03.921" v="9" actId="790"/>
            <ac:spMkLst>
              <pc:docMk/>
              <pc:sldMasterMk cId="0" sldId="2147484209"/>
              <pc:sldLayoutMk cId="0" sldId="2147484213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2:19:03.921" v="9" actId="790"/>
            <ac:spMkLst>
              <pc:docMk/>
              <pc:sldMasterMk cId="0" sldId="2147484209"/>
              <pc:sldLayoutMk cId="0" sldId="214748421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5T02:19:03.921" v="9" actId="790"/>
            <ac:spMkLst>
              <pc:docMk/>
              <pc:sldMasterMk cId="0" sldId="2147484209"/>
              <pc:sldLayoutMk cId="0" sldId="214748421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5T02:19:03.921" v="9" actId="790"/>
            <ac:spMkLst>
              <pc:docMk/>
              <pc:sldMasterMk cId="0" sldId="2147484209"/>
              <pc:sldLayoutMk cId="0" sldId="214748421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5T02:19:03.921" v="9" actId="790"/>
            <ac:spMkLst>
              <pc:docMk/>
              <pc:sldMasterMk cId="0" sldId="2147484209"/>
              <pc:sldLayoutMk cId="0" sldId="2147484213"/>
              <ac:spMk id="15" creationId="{00000000-0000-0000-0000-000000000000}"/>
            </ac:spMkLst>
          </pc:spChg>
          <pc:spChg chg="mod">
            <ac:chgData name="Fake Test User" userId="SID-0" providerId="Test" clId="FakeClientId" dt="2021-08-25T02:19:03.921" v="9" actId="790"/>
            <ac:spMkLst>
              <pc:docMk/>
              <pc:sldMasterMk cId="0" sldId="2147484209"/>
              <pc:sldLayoutMk cId="0" sldId="2147484213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9:09.328" v="10" actId="790"/>
          <pc:sldLayoutMkLst>
            <pc:docMk/>
            <pc:sldMasterMk cId="0" sldId="2147484209"/>
            <pc:sldLayoutMk cId="0" sldId="2147484214"/>
          </pc:sldLayoutMkLst>
          <pc:spChg chg="mod">
            <ac:chgData name="Fake Test User" userId="SID-0" providerId="Test" clId="FakeClientId" dt="2021-08-25T02:19:09.328" v="10" actId="790"/>
            <ac:spMkLst>
              <pc:docMk/>
              <pc:sldMasterMk cId="0" sldId="2147484209"/>
              <pc:sldLayoutMk cId="0" sldId="214748421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2:19:09.328" v="10" actId="790"/>
            <ac:spMkLst>
              <pc:docMk/>
              <pc:sldMasterMk cId="0" sldId="2147484209"/>
              <pc:sldLayoutMk cId="0" sldId="2147484214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5T02:19:09.328" v="10" actId="790"/>
            <ac:spMkLst>
              <pc:docMk/>
              <pc:sldMasterMk cId="0" sldId="2147484209"/>
              <pc:sldLayoutMk cId="0" sldId="2147484214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5T02:19:09.328" v="10" actId="790"/>
            <ac:spMkLst>
              <pc:docMk/>
              <pc:sldMasterMk cId="0" sldId="2147484209"/>
              <pc:sldLayoutMk cId="0" sldId="2147484214"/>
              <ac:spMk id="18" creationId="{00000000-0000-0000-0000-000000000000}"/>
            </ac:spMkLst>
          </pc:spChg>
          <pc:spChg chg="mod">
            <ac:chgData name="Fake Test User" userId="SID-0" providerId="Test" clId="FakeClientId" dt="2021-08-25T02:19:09.328" v="10" actId="790"/>
            <ac:spMkLst>
              <pc:docMk/>
              <pc:sldMasterMk cId="0" sldId="2147484209"/>
              <pc:sldLayoutMk cId="0" sldId="2147484214"/>
              <ac:spMk id="20" creationId="{00000000-0000-0000-0000-000000000000}"/>
            </ac:spMkLst>
          </pc:spChg>
          <pc:spChg chg="mod">
            <ac:chgData name="Fake Test User" userId="SID-0" providerId="Test" clId="FakeClientId" dt="2021-08-25T02:19:09.328" v="10" actId="790"/>
            <ac:spMkLst>
              <pc:docMk/>
              <pc:sldMasterMk cId="0" sldId="2147484209"/>
              <pc:sldLayoutMk cId="0" sldId="2147484214"/>
              <ac:spMk id="21" creationId="{00000000-0000-0000-0000-000000000000}"/>
            </ac:spMkLst>
          </pc:spChg>
          <pc:spChg chg="mod">
            <ac:chgData name="Fake Test User" userId="SID-0" providerId="Test" clId="FakeClientId" dt="2021-08-25T02:19:09.328" v="10" actId="790"/>
            <ac:spMkLst>
              <pc:docMk/>
              <pc:sldMasterMk cId="0" sldId="2147484209"/>
              <pc:sldLayoutMk cId="0" sldId="2147484214"/>
              <ac:spMk id="23" creationId="{00000000-0000-0000-0000-000000000000}"/>
            </ac:spMkLst>
          </pc:spChg>
          <pc:spChg chg="mod">
            <ac:chgData name="Fake Test User" userId="SID-0" providerId="Test" clId="FakeClientId" dt="2021-08-25T02:19:09.328" v="10" actId="790"/>
            <ac:spMkLst>
              <pc:docMk/>
              <pc:sldMasterMk cId="0" sldId="2147484209"/>
              <pc:sldLayoutMk cId="0" sldId="2147484214"/>
              <ac:spMk id="2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9:14.671" v="11" actId="790"/>
          <pc:sldLayoutMkLst>
            <pc:docMk/>
            <pc:sldMasterMk cId="0" sldId="2147484209"/>
            <pc:sldLayoutMk cId="0" sldId="2147484215"/>
          </pc:sldLayoutMkLst>
          <pc:spChg chg="mod">
            <ac:chgData name="Fake Test User" userId="SID-0" providerId="Test" clId="FakeClientId" dt="2021-08-25T02:19:14.671" v="11" actId="790"/>
            <ac:spMkLst>
              <pc:docMk/>
              <pc:sldMasterMk cId="0" sldId="2147484209"/>
              <pc:sldLayoutMk cId="0" sldId="2147484215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2:19:14.671" v="11" actId="790"/>
            <ac:spMkLst>
              <pc:docMk/>
              <pc:sldMasterMk cId="0" sldId="2147484209"/>
              <pc:sldLayoutMk cId="0" sldId="2147484215"/>
              <ac:spMk id="15" creationId="{00000000-0000-0000-0000-000000000000}"/>
            </ac:spMkLst>
          </pc:spChg>
          <pc:spChg chg="mod">
            <ac:chgData name="Fake Test User" userId="SID-0" providerId="Test" clId="FakeClientId" dt="2021-08-25T02:19:14.671" v="11" actId="790"/>
            <ac:spMkLst>
              <pc:docMk/>
              <pc:sldMasterMk cId="0" sldId="2147484209"/>
              <pc:sldLayoutMk cId="0" sldId="2147484215"/>
              <ac:spMk id="16" creationId="{00000000-0000-0000-0000-000000000000}"/>
            </ac:spMkLst>
          </pc:spChg>
          <pc:spChg chg="mod">
            <ac:chgData name="Fake Test User" userId="SID-0" providerId="Test" clId="FakeClientId" dt="2021-08-25T02:19:14.671" v="11" actId="790"/>
            <ac:spMkLst>
              <pc:docMk/>
              <pc:sldMasterMk cId="0" sldId="2147484209"/>
              <pc:sldLayoutMk cId="0" sldId="2147484215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9:19.281" v="12" actId="790"/>
          <pc:sldLayoutMkLst>
            <pc:docMk/>
            <pc:sldMasterMk cId="0" sldId="2147484209"/>
            <pc:sldLayoutMk cId="0" sldId="2147484216"/>
          </pc:sldLayoutMkLst>
          <pc:spChg chg="mod">
            <ac:chgData name="Fake Test User" userId="SID-0" providerId="Test" clId="FakeClientId" dt="2021-08-25T02:19:19.281" v="12" actId="790"/>
            <ac:spMkLst>
              <pc:docMk/>
              <pc:sldMasterMk cId="0" sldId="2147484209"/>
              <pc:sldLayoutMk cId="0" sldId="214748421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2:19:19.281" v="12" actId="790"/>
            <ac:spMkLst>
              <pc:docMk/>
              <pc:sldMasterMk cId="0" sldId="2147484209"/>
              <pc:sldLayoutMk cId="0" sldId="2147484216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2:19:19.281" v="12" actId="790"/>
            <ac:spMkLst>
              <pc:docMk/>
              <pc:sldMasterMk cId="0" sldId="2147484209"/>
              <pc:sldLayoutMk cId="0" sldId="2147484216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9:24.093" v="13" actId="790"/>
          <pc:sldLayoutMkLst>
            <pc:docMk/>
            <pc:sldMasterMk cId="0" sldId="2147484209"/>
            <pc:sldLayoutMk cId="0" sldId="2147484217"/>
          </pc:sldLayoutMkLst>
          <pc:spChg chg="mod">
            <ac:chgData name="Fake Test User" userId="SID-0" providerId="Test" clId="FakeClientId" dt="2021-08-25T02:19:24.093" v="13" actId="790"/>
            <ac:spMkLst>
              <pc:docMk/>
              <pc:sldMasterMk cId="0" sldId="2147484209"/>
              <pc:sldLayoutMk cId="0" sldId="214748421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2:19:24.093" v="13" actId="790"/>
            <ac:spMkLst>
              <pc:docMk/>
              <pc:sldMasterMk cId="0" sldId="2147484209"/>
              <pc:sldLayoutMk cId="0" sldId="2147484217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5T02:19:24.093" v="13" actId="790"/>
            <ac:spMkLst>
              <pc:docMk/>
              <pc:sldMasterMk cId="0" sldId="2147484209"/>
              <pc:sldLayoutMk cId="0" sldId="2147484217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5T02:19:24.093" v="13" actId="790"/>
            <ac:spMkLst>
              <pc:docMk/>
              <pc:sldMasterMk cId="0" sldId="2147484209"/>
              <pc:sldLayoutMk cId="0" sldId="2147484217"/>
              <ac:spMk id="16" creationId="{00000000-0000-0000-0000-000000000000}"/>
            </ac:spMkLst>
          </pc:spChg>
          <pc:spChg chg="mod">
            <ac:chgData name="Fake Test User" userId="SID-0" providerId="Test" clId="FakeClientId" dt="2021-08-25T02:19:24.093" v="13" actId="790"/>
            <ac:spMkLst>
              <pc:docMk/>
              <pc:sldMasterMk cId="0" sldId="2147484209"/>
              <pc:sldLayoutMk cId="0" sldId="2147484217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5T02:19:24.093" v="13" actId="790"/>
            <ac:spMkLst>
              <pc:docMk/>
              <pc:sldMasterMk cId="0" sldId="2147484209"/>
              <pc:sldLayoutMk cId="0" sldId="2147484217"/>
              <ac:spMk id="2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9:31.250" v="14" actId="790"/>
          <pc:sldLayoutMkLst>
            <pc:docMk/>
            <pc:sldMasterMk cId="0" sldId="2147484209"/>
            <pc:sldLayoutMk cId="0" sldId="2147484218"/>
          </pc:sldLayoutMkLst>
          <pc:spChg chg="mod">
            <ac:chgData name="Fake Test User" userId="SID-0" providerId="Test" clId="FakeClientId" dt="2021-08-25T02:19:31.250" v="14" actId="790"/>
            <ac:spMkLst>
              <pc:docMk/>
              <pc:sldMasterMk cId="0" sldId="2147484209"/>
              <pc:sldLayoutMk cId="0" sldId="214748421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19:31.250" v="14" actId="790"/>
            <ac:spMkLst>
              <pc:docMk/>
              <pc:sldMasterMk cId="0" sldId="2147484209"/>
              <pc:sldLayoutMk cId="0" sldId="2147484218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5T02:19:31.250" v="14" actId="790"/>
            <ac:spMkLst>
              <pc:docMk/>
              <pc:sldMasterMk cId="0" sldId="2147484209"/>
              <pc:sldLayoutMk cId="0" sldId="2147484218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5T02:19:31.250" v="14" actId="790"/>
            <ac:spMkLst>
              <pc:docMk/>
              <pc:sldMasterMk cId="0" sldId="2147484209"/>
              <pc:sldLayoutMk cId="0" sldId="2147484218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5T02:19:31.250" v="14" actId="790"/>
            <ac:spMkLst>
              <pc:docMk/>
              <pc:sldMasterMk cId="0" sldId="2147484209"/>
              <pc:sldLayoutMk cId="0" sldId="2147484218"/>
              <ac:spMk id="15" creationId="{00000000-0000-0000-0000-000000000000}"/>
            </ac:spMkLst>
          </pc:spChg>
          <pc:spChg chg="mod">
            <ac:chgData name="Fake Test User" userId="SID-0" providerId="Test" clId="FakeClientId" dt="2021-08-25T02:19:31.250" v="14" actId="790"/>
            <ac:spMkLst>
              <pc:docMk/>
              <pc:sldMasterMk cId="0" sldId="2147484209"/>
              <pc:sldLayoutMk cId="0" sldId="2147484218"/>
              <ac:spMk id="2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9:38.687" v="15" actId="790"/>
          <pc:sldLayoutMkLst>
            <pc:docMk/>
            <pc:sldMasterMk cId="0" sldId="2147484209"/>
            <pc:sldLayoutMk cId="0" sldId="2147484219"/>
          </pc:sldLayoutMkLst>
          <pc:spChg chg="mod">
            <ac:chgData name="Fake Test User" userId="SID-0" providerId="Test" clId="FakeClientId" dt="2021-08-25T02:19:38.687" v="15" actId="790"/>
            <ac:spMkLst>
              <pc:docMk/>
              <pc:sldMasterMk cId="0" sldId="2147484209"/>
              <pc:sldLayoutMk cId="0" sldId="214748421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19:38.687" v="15" actId="790"/>
            <ac:spMkLst>
              <pc:docMk/>
              <pc:sldMasterMk cId="0" sldId="2147484209"/>
              <pc:sldLayoutMk cId="0" sldId="214748421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19:38.687" v="15" actId="790"/>
            <ac:spMkLst>
              <pc:docMk/>
              <pc:sldMasterMk cId="0" sldId="2147484209"/>
              <pc:sldLayoutMk cId="0" sldId="214748421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19:38.687" v="15" actId="790"/>
            <ac:spMkLst>
              <pc:docMk/>
              <pc:sldMasterMk cId="0" sldId="2147484209"/>
              <pc:sldLayoutMk cId="0" sldId="214748421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19:38.687" v="15" actId="790"/>
            <ac:spMkLst>
              <pc:docMk/>
              <pc:sldMasterMk cId="0" sldId="2147484209"/>
              <pc:sldLayoutMk cId="0" sldId="214748421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9:42.968" v="16" actId="790"/>
          <pc:sldLayoutMkLst>
            <pc:docMk/>
            <pc:sldMasterMk cId="0" sldId="2147484209"/>
            <pc:sldLayoutMk cId="0" sldId="2147484220"/>
          </pc:sldLayoutMkLst>
          <pc:spChg chg="mod">
            <ac:chgData name="Fake Test User" userId="SID-0" providerId="Test" clId="FakeClientId" dt="2021-08-25T02:19:42.968" v="16" actId="790"/>
            <ac:spMkLst>
              <pc:docMk/>
              <pc:sldMasterMk cId="0" sldId="2147484209"/>
              <pc:sldLayoutMk cId="0" sldId="214748422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19:42.968" v="16" actId="790"/>
            <ac:spMkLst>
              <pc:docMk/>
              <pc:sldMasterMk cId="0" sldId="2147484209"/>
              <pc:sldLayoutMk cId="0" sldId="214748422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19:42.968" v="16" actId="790"/>
            <ac:spMkLst>
              <pc:docMk/>
              <pc:sldMasterMk cId="0" sldId="2147484209"/>
              <pc:sldLayoutMk cId="0" sldId="214748422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19:42.968" v="16" actId="790"/>
            <ac:spMkLst>
              <pc:docMk/>
              <pc:sldMasterMk cId="0" sldId="2147484209"/>
              <pc:sldLayoutMk cId="0" sldId="214748422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19:42.968" v="16" actId="790"/>
            <ac:spMkLst>
              <pc:docMk/>
              <pc:sldMasterMk cId="0" sldId="2147484209"/>
              <pc:sldLayoutMk cId="0" sldId="214748422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19:42.968" v="16" actId="790"/>
            <ac:spMkLst>
              <pc:docMk/>
              <pc:sldMasterMk cId="0" sldId="2147484209"/>
              <pc:sldLayoutMk cId="0" sldId="2147484220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1095A0A0-28A8-4359-84D5-73B9A1B8AE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6A811E80-EB60-43A1-BC1C-600565310FD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9CF76-AC85-4B8F-A3B3-8198E8025056}" type="datetime1">
              <a:rPr lang="hr-HR" smtClean="0"/>
              <a:t>25.8.2021.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04AF524-4C04-4F61-8457-925026D3B3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EF1ECBC4-AD6D-409E-A36B-597197A721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C681C-66B5-466D-91F2-5BCA00AC97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84535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noProof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CE41D-EEF5-4B9C-B950-4F94600C8D2F}" type="datetime1">
              <a:rPr lang="hr-HR" smtClean="0"/>
              <a:pPr/>
              <a:t>25.8.2021.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noProof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E4AAF-80EF-4062-A39F-D6D9623CA8FB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4333624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E4AAF-80EF-4062-A39F-D6D9623CA8FB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820253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1935B0-71A2-4D0E-858D-8B3A89D759A0}" type="datetime4">
              <a:rPr lang="hr-HR" noProof="0" smtClean="0"/>
              <a:t>25. kolovoza 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E02FBC0-13B8-4B1E-B170-BBEED4A77C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/>
          </a:p>
        </p:txBody>
      </p:sp>
      <p:cxnSp>
        <p:nvCxnSpPr>
          <p:cNvPr id="18" name="Ravni poveznik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ravokutnik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hr-HR" sz="1800" b="1" kern="1200" cap="all" spc="0" baseline="0" noProof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rtlCol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r-HR" noProof="0"/>
              <a:t>Kliknite da biste uredili stil podnaslova matrice</a:t>
            </a:r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rtlCol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1" name="Rezervirano mjesto za datum 10"/>
          <p:cNvSpPr>
            <a:spLocks noGrp="1"/>
          </p:cNvSpPr>
          <p:nvPr>
            <p:ph type="dt" sz="half" idx="10"/>
          </p:nvPr>
        </p:nvSpPr>
        <p:spPr bwMode="black"/>
        <p:txBody>
          <a:bodyPr rtlCol="0"/>
          <a:lstStyle/>
          <a:p>
            <a:pPr rtl="0"/>
            <a:fld id="{CB785292-FE22-474C-B3F8-0EB7F198B7E3}" type="datetime4">
              <a:rPr lang="hr-HR" noProof="0" smtClean="0"/>
              <a:t>25. kolovoza 2021.</a:t>
            </a:fld>
            <a:endParaRPr lang="hr-HR" noProof="0"/>
          </a:p>
        </p:txBody>
      </p:sp>
      <p:sp>
        <p:nvSpPr>
          <p:cNvPr id="17" name="Rezervirano mjesto za broj slajda 1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19" name="Rezervirano mjesto za podnožje 1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vni poveznik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avokutnik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914401"/>
            <a:ext cx="6629400" cy="5029200"/>
          </a:xfrm>
        </p:spPr>
        <p:txBody>
          <a:bodyPr vert="eaVert"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74BD81-D770-4F62-B530-CDE6F81367DC}" type="datetime4">
              <a:rPr lang="hr-HR" noProof="0" smtClean="0"/>
              <a:t>25. kolovoza 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E02FBC0-13B8-4B1E-B170-BBEED4A77C65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zervirano mjesto za sadržaj 30"/>
          <p:cNvSpPr>
            <a:spLocks noGrp="1"/>
          </p:cNvSpPr>
          <p:nvPr>
            <p:ph sz="quarter" idx="13" hasCustomPrompt="1"/>
          </p:nvPr>
        </p:nvSpPr>
        <p:spPr>
          <a:xfrm>
            <a:off x="457200" y="2020824"/>
            <a:ext cx="8229600" cy="4075176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9" name="Naslov 8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1" name="Rezervirano mjesto za datum 1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FEBD167D-97C1-42DD-89BE-7B98E4F3E6BC}" type="datetime4">
              <a:rPr lang="hr-HR" noProof="0" smtClean="0"/>
              <a:t>25. kolovoza 2021.</a:t>
            </a:fld>
            <a:endParaRPr lang="hr-HR" noProof="0"/>
          </a:p>
        </p:txBody>
      </p:sp>
      <p:sp>
        <p:nvSpPr>
          <p:cNvPr id="12" name="Rezervirano mjesto za broj slajda 1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13" name="Rezervirano mjesto za podnožje 1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/>
          </a:p>
        </p:txBody>
      </p:sp>
      <p:cxnSp>
        <p:nvCxnSpPr>
          <p:cNvPr id="11" name="Ravni poveznik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ravokutnik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hr-HR" sz="1800" b="1" kern="1200" cap="all" spc="0" baseline="0" noProof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Rezervirano mjesto za naslov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0" name="Podnaslov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rtlCol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r-HR" noProof="0"/>
              <a:t>Kliknite da biste uredili stil podnaslova matrice</a:t>
            </a:r>
          </a:p>
        </p:txBody>
      </p:sp>
      <p:sp>
        <p:nvSpPr>
          <p:cNvPr id="13" name="Rezervirano mjesto za datum 1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67148F-070A-4288-BAB4-2E007EC05933}" type="datetime4">
              <a:rPr lang="hr-HR" noProof="0" smtClean="0"/>
              <a:t>25. kolovoza 2021.</a:t>
            </a:fld>
            <a:endParaRPr lang="hr-HR" noProof="0"/>
          </a:p>
        </p:txBody>
      </p:sp>
      <p:sp>
        <p:nvSpPr>
          <p:cNvPr id="14" name="Rezervirano mjesto za broj slajda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15" name="Rezervirano mjesto za podnožje 1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zervirano mjesto za sadržaj 30"/>
          <p:cNvSpPr>
            <a:spLocks noGrp="1"/>
          </p:cNvSpPr>
          <p:nvPr>
            <p:ph sz="quarter" idx="13" hasCustomPrompt="1"/>
          </p:nvPr>
        </p:nvSpPr>
        <p:spPr>
          <a:xfrm>
            <a:off x="457201" y="2020824"/>
            <a:ext cx="4023360" cy="4005072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15" name="Rezervirano mjesto za sadržaj 30"/>
          <p:cNvSpPr>
            <a:spLocks noGrp="1"/>
          </p:cNvSpPr>
          <p:nvPr>
            <p:ph sz="quarter" idx="14" hasCustomPrompt="1"/>
          </p:nvPr>
        </p:nvSpPr>
        <p:spPr>
          <a:xfrm>
            <a:off x="4663440" y="2020824"/>
            <a:ext cx="4023360" cy="4005072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9" name="Rezervirano mjesto za datum 8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/>
            <a:fld id="{E8C8CA31-F9E8-4144-B58F-C465A9FA81C4}" type="datetime4">
              <a:rPr lang="hr-HR" noProof="0" smtClean="0"/>
              <a:t>25. kolovoza 2021.</a:t>
            </a:fld>
            <a:endParaRPr lang="hr-HR" noProof="0"/>
          </a:p>
        </p:txBody>
      </p:sp>
      <p:sp>
        <p:nvSpPr>
          <p:cNvPr id="12" name="Rezervirano mjesto za broj slajd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13" name="Rezervirano mjesto za podnožje 12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16" name="Naslov 1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zervirano mjesto za sadržaj 30"/>
          <p:cNvSpPr>
            <a:spLocks noGrp="1"/>
          </p:cNvSpPr>
          <p:nvPr>
            <p:ph sz="quarter" idx="13" hasCustomPrompt="1"/>
          </p:nvPr>
        </p:nvSpPr>
        <p:spPr>
          <a:xfrm>
            <a:off x="457201" y="2819400"/>
            <a:ext cx="4023360" cy="3209544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24" name="Rezervirano mjesto za sadržaj 30"/>
          <p:cNvSpPr>
            <a:spLocks noGrp="1"/>
          </p:cNvSpPr>
          <p:nvPr>
            <p:ph sz="quarter" idx="14" hasCustomPrompt="1"/>
          </p:nvPr>
        </p:nvSpPr>
        <p:spPr>
          <a:xfrm>
            <a:off x="4663440" y="2816352"/>
            <a:ext cx="4023360" cy="3209544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20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21" name="Rezervirano mjesto za tekst 3"/>
          <p:cNvSpPr>
            <a:spLocks noGrp="1"/>
          </p:cNvSpPr>
          <p:nvPr>
            <p:ph type="body" sz="half" idx="15" hasCustomPrompt="1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hr-HR" noProof="0"/>
              <a:t>Kliknite da biste uredili stilove teksta matrice</a:t>
            </a:r>
          </a:p>
        </p:txBody>
      </p:sp>
      <p:sp>
        <p:nvSpPr>
          <p:cNvPr id="11" name="Rezervirano mjesto za datum 10"/>
          <p:cNvSpPr>
            <a:spLocks noGrp="1"/>
          </p:cNvSpPr>
          <p:nvPr>
            <p:ph type="dt" sz="half" idx="16"/>
          </p:nvPr>
        </p:nvSpPr>
        <p:spPr/>
        <p:txBody>
          <a:bodyPr rtlCol="0"/>
          <a:lstStyle/>
          <a:p>
            <a:pPr rtl="0"/>
            <a:fld id="{BC313ABC-0CBD-4A74-864C-01D3D4ADA4D4}" type="datetime4">
              <a:rPr lang="hr-HR" noProof="0" smtClean="0"/>
              <a:t>25. kolovoza 2021.</a:t>
            </a:fld>
            <a:endParaRPr lang="hr-HR" noProof="0"/>
          </a:p>
        </p:txBody>
      </p:sp>
      <p:sp>
        <p:nvSpPr>
          <p:cNvPr id="12" name="Rezervirano mjesto za broj slajda 11"/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13" name="Rezervirano mjesto za podnožje 12"/>
          <p:cNvSpPr>
            <a:spLocks noGrp="1"/>
          </p:cNvSpPr>
          <p:nvPr>
            <p:ph type="ftr" sz="quarter" idx="18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18" name="Naslov 1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5" name="Rezervirano mjesto za datum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E814DF-5D06-45FA-92FA-3DA73267E71A}" type="datetime4">
              <a:rPr lang="hr-HR" noProof="0" smtClean="0"/>
              <a:t>25. kolovoza 2021.</a:t>
            </a:fld>
            <a:endParaRPr lang="hr-HR" noProof="0"/>
          </a:p>
        </p:txBody>
      </p:sp>
      <p:sp>
        <p:nvSpPr>
          <p:cNvPr id="16" name="Rezervirano mjesto za broj slajda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17" name="Rezervirano mjesto za podnožje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B61735-42D6-4C30-84C9-9BBAE6FDB510}" type="datetime4">
              <a:rPr lang="hr-HR" noProof="0" smtClean="0"/>
              <a:t>25. kolovoza 2021.</a:t>
            </a:fld>
            <a:endParaRPr lang="hr-HR" noProof="0"/>
          </a:p>
        </p:txBody>
      </p:sp>
      <p:sp>
        <p:nvSpPr>
          <p:cNvPr id="8" name="Rezervirano mjesto za broj slajda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9" name="Rezervirano mjesto za podnožje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zervirano mjesto za sadržaj 30"/>
          <p:cNvSpPr>
            <a:spLocks noGrp="1"/>
          </p:cNvSpPr>
          <p:nvPr>
            <p:ph sz="quarter" idx="14" hasCustomPrompt="1"/>
          </p:nvPr>
        </p:nvSpPr>
        <p:spPr>
          <a:xfrm>
            <a:off x="1485900" y="1914525"/>
            <a:ext cx="6172200" cy="3510915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11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13" name="Naslov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6" name="Rezervirano mjesto za datum 15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/>
            <a:fld id="{6AE06FBE-B078-487A-A1D3-4D11B65C5727}" type="datetime4">
              <a:rPr lang="hr-HR" noProof="0" smtClean="0"/>
              <a:t>25. kolovoza 2021.</a:t>
            </a:fld>
            <a:endParaRPr lang="hr-HR" noProof="0"/>
          </a:p>
        </p:txBody>
      </p:sp>
      <p:sp>
        <p:nvSpPr>
          <p:cNvPr id="19" name="Rezervirano mjesto za broj slajda 18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23" name="Rezervirano mjesto za podnožje 22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25" name="Rezervirano mjesto za tekst 24"/>
          <p:cNvSpPr>
            <a:spLocks noGrp="1"/>
          </p:cNvSpPr>
          <p:nvPr>
            <p:ph type="body" sz="quarter" idx="13" hasCustomPrompt="1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r-HR" noProof="0"/>
              <a:t>Kliknite da biste uredili stilove teksta matrice</a:t>
            </a:r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3" name="Rezervirano mjesto za datum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 rtlCol="0"/>
          <a:lstStyle/>
          <a:p>
            <a:pPr rtl="0"/>
            <a:fld id="{6A1E18DF-6B9F-4A86-A045-F7115D0163E0}" type="datetime4">
              <a:rPr lang="hr-HR" noProof="0" smtClean="0"/>
              <a:t>25. kolovoza 2021.</a:t>
            </a:fld>
            <a:endParaRPr lang="hr-HR" noProof="0"/>
          </a:p>
        </p:txBody>
      </p:sp>
      <p:sp>
        <p:nvSpPr>
          <p:cNvPr id="14" name="Rezervirano mjesto za broj slajda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 rtlCol="0"/>
          <a:lstStyle/>
          <a:p>
            <a:pPr rtl="0"/>
            <a:fld id="{5744759D-0EFF-4FB2-9CCE-04E00944F0FE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15" name="Rezervirano mjesto za podnožje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 rtlCol="0"/>
          <a:lstStyle/>
          <a:p>
            <a:pPr rtl="0"/>
            <a:endParaRPr lang="hr-H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pPr rtl="0"/>
            <a:fld id="{2158C7E4-A047-42A5-ADA8-561DEA73F14E}" type="datetime4">
              <a:rPr lang="hr-HR" noProof="0" smtClean="0"/>
              <a:t>25. kolovoza 2021.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pPr rtl="0"/>
            <a:fld id="{5744759D-0EFF-4FB2-9CCE-04E00944F0FE}" type="slidenum">
              <a:rPr lang="hr-HR" noProof="0" smtClean="0"/>
              <a:pPr/>
              <a:t>‹#›</a:t>
            </a:fld>
            <a:endParaRPr lang="hr-HR" noProof="0"/>
          </a:p>
        </p:txBody>
      </p:sp>
      <p:cxnSp>
        <p:nvCxnSpPr>
          <p:cNvPr id="10" name="Ravni poveznik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327076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Crna kravata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Black Tie</ap:Template>
  <ap:TotalTime>3</ap:TotalTime>
  <ap:Words>1</ap:Words>
  <ap:PresentationFormat>Prikaz na zaslonu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Garamond</vt:lpstr>
      <vt:lpstr>Crna kravata</vt:lpstr>
      <vt:lpstr>PowerPoint prezentacija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2014-09-16T21:29:56Z</dcterms:created>
  <dcterms:modified xsi:type="dcterms:W3CDTF">2021-08-25T02:20:41Z</dcterms:modified>
</cp:coreProperties>
</file>