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23" d="100"/>
          <a:sy n="123" d="100"/>
        </p:scale>
        <p:origin x="10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8T02:48:22.440" v="19" actId="790"/>
      <pc:docMkLst>
        <pc:docMk/>
      </pc:docMkLst>
      <pc:sldChg chg="modSp mod modNotes modNotesTx">
        <pc:chgData name="Fake Test User" userId="SID-0" providerId="Test" clId="FakeClientId" dt="2021-08-18T02:48:22.440" v="19" actId="790"/>
        <pc:sldMkLst>
          <pc:docMk/>
          <pc:sldMk cId="182139768" sldId="256"/>
        </pc:sldMkLst>
        <pc:spChg chg="mod">
          <ac:chgData name="Fake Test User" userId="SID-0" providerId="Test" clId="FakeClientId" dt="2021-08-18T02:43:38.691" v="0" actId="790"/>
          <ac:spMkLst>
            <pc:docMk/>
            <pc:sldMk cId="182139768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8T02:43:38.691" v="0" actId="790"/>
          <ac:spMkLst>
            <pc:docMk/>
            <pc:sldMk cId="182139768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8T02:47:43.940" v="15" actId="790"/>
        <pc:sldMasterMkLst>
          <pc:docMk/>
          <pc:sldMasterMk cId="0" sldId="2147483960"/>
        </pc:sldMasterMkLst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2" creationId="{00000000-0000-0000-0000-000000000000}"/>
          </ac:spMkLst>
        </pc:spChg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3" creationId="{00000000-0000-0000-0000-000000000000}"/>
          </ac:spMkLst>
        </pc:spChg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4" creationId="{00000000-0000-0000-0000-000000000000}"/>
          </ac:spMkLst>
        </pc:spChg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5" creationId="{00000000-0000-0000-0000-000000000000}"/>
          </ac:spMkLst>
        </pc:spChg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6" creationId="{00000000-0000-0000-0000-000000000000}"/>
          </ac:spMkLst>
        </pc:spChg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7" creationId="{00000000-0000-0000-0000-000000000000}"/>
          </ac:spMkLst>
        </pc:spChg>
        <pc:spChg chg="mod">
          <ac:chgData name="Fake Test User" userId="SID-0" providerId="Test" clId="FakeClientId" dt="2021-08-18T02:45:55.784" v="3" actId="790"/>
          <ac:spMkLst>
            <pc:docMk/>
            <pc:sldMasterMk cId="0" sldId="2147483960"/>
            <ac:spMk id="10" creationId="{00000000-0000-0000-0000-000000000000}"/>
          </ac:spMkLst>
        </pc:spChg>
        <pc:sldLayoutChg chg="modSp mod">
          <pc:chgData name="Fake Test User" userId="SID-0" providerId="Test" clId="FakeClientId" dt="2021-08-18T02:46:32.456" v="4" actId="790"/>
          <pc:sldLayoutMkLst>
            <pc:docMk/>
            <pc:sldMasterMk cId="0" sldId="2147483960"/>
            <pc:sldLayoutMk cId="0" sldId="2147483961"/>
          </pc:sldLayoutMkLst>
          <pc:spChg chg="mod">
            <ac:chgData name="Fake Test User" userId="SID-0" providerId="Test" clId="FakeClientId" dt="2021-08-18T02:46:32.456" v="4" actId="790"/>
            <ac:spMkLst>
              <pc:docMk/>
              <pc:sldMasterMk cId="0" sldId="2147483960"/>
              <pc:sldLayoutMk cId="0" sldId="214748396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6:32.456" v="4" actId="790"/>
            <ac:spMkLst>
              <pc:docMk/>
              <pc:sldMasterMk cId="0" sldId="2147483960"/>
              <pc:sldLayoutMk cId="0" sldId="214748396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6:32.456" v="4" actId="790"/>
            <ac:spMkLst>
              <pc:docMk/>
              <pc:sldMasterMk cId="0" sldId="2147483960"/>
              <pc:sldLayoutMk cId="0" sldId="214748396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6:32.456" v="4" actId="790"/>
            <ac:spMkLst>
              <pc:docMk/>
              <pc:sldMasterMk cId="0" sldId="2147483960"/>
              <pc:sldLayoutMk cId="0" sldId="214748396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6:32.456" v="4" actId="790"/>
            <ac:spMkLst>
              <pc:docMk/>
              <pc:sldMasterMk cId="0" sldId="2147483960"/>
              <pc:sldLayoutMk cId="0" sldId="214748396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6:45.847" v="6" actId="790"/>
          <pc:sldLayoutMkLst>
            <pc:docMk/>
            <pc:sldMasterMk cId="0" sldId="2147483960"/>
            <pc:sldLayoutMk cId="0" sldId="2147483962"/>
          </pc:sldLayoutMkLst>
          <pc:spChg chg="mod">
            <ac:chgData name="Fake Test User" userId="SID-0" providerId="Test" clId="FakeClientId" dt="2021-08-18T02:46:45.847" v="6" actId="790"/>
            <ac:spMkLst>
              <pc:docMk/>
              <pc:sldMasterMk cId="0" sldId="2147483960"/>
              <pc:sldLayoutMk cId="0" sldId="21474839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6:45.847" v="6" actId="790"/>
            <ac:spMkLst>
              <pc:docMk/>
              <pc:sldMasterMk cId="0" sldId="2147483960"/>
              <pc:sldLayoutMk cId="0" sldId="21474839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6:45.847" v="6" actId="790"/>
            <ac:spMkLst>
              <pc:docMk/>
              <pc:sldMasterMk cId="0" sldId="2147483960"/>
              <pc:sldLayoutMk cId="0" sldId="21474839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6:45.847" v="6" actId="790"/>
            <ac:spMkLst>
              <pc:docMk/>
              <pc:sldMasterMk cId="0" sldId="2147483960"/>
              <pc:sldLayoutMk cId="0" sldId="21474839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6:45.847" v="6" actId="790"/>
            <ac:spMkLst>
              <pc:docMk/>
              <pc:sldMasterMk cId="0" sldId="2147483960"/>
              <pc:sldLayoutMk cId="0" sldId="21474839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6:51.831" v="7" actId="790"/>
          <pc:sldLayoutMkLst>
            <pc:docMk/>
            <pc:sldMasterMk cId="0" sldId="2147483960"/>
            <pc:sldLayoutMk cId="0" sldId="2147483963"/>
          </pc:sldLayoutMkLst>
          <pc:spChg chg="mod">
            <ac:chgData name="Fake Test User" userId="SID-0" providerId="Test" clId="FakeClientId" dt="2021-08-18T02:46:51.831" v="7" actId="790"/>
            <ac:spMkLst>
              <pc:docMk/>
              <pc:sldMasterMk cId="0" sldId="2147483960"/>
              <pc:sldLayoutMk cId="0" sldId="21474839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6:51.831" v="7" actId="790"/>
            <ac:spMkLst>
              <pc:docMk/>
              <pc:sldMasterMk cId="0" sldId="2147483960"/>
              <pc:sldLayoutMk cId="0" sldId="21474839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6:51.831" v="7" actId="790"/>
            <ac:spMkLst>
              <pc:docMk/>
              <pc:sldMasterMk cId="0" sldId="2147483960"/>
              <pc:sldLayoutMk cId="0" sldId="21474839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6:51.831" v="7" actId="790"/>
            <ac:spMkLst>
              <pc:docMk/>
              <pc:sldMasterMk cId="0" sldId="2147483960"/>
              <pc:sldLayoutMk cId="0" sldId="21474839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6:51.831" v="7" actId="790"/>
            <ac:spMkLst>
              <pc:docMk/>
              <pc:sldMasterMk cId="0" sldId="2147483960"/>
              <pc:sldLayoutMk cId="0" sldId="214748396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6:57.050" v="8" actId="790"/>
          <pc:sldLayoutMkLst>
            <pc:docMk/>
            <pc:sldMasterMk cId="0" sldId="2147483960"/>
            <pc:sldLayoutMk cId="0" sldId="2147483964"/>
          </pc:sldLayoutMkLst>
          <pc:spChg chg="mod">
            <ac:chgData name="Fake Test User" userId="SID-0" providerId="Test" clId="FakeClientId" dt="2021-08-18T02:46:57.050" v="8" actId="790"/>
            <ac:spMkLst>
              <pc:docMk/>
              <pc:sldMasterMk cId="0" sldId="2147483960"/>
              <pc:sldLayoutMk cId="0" sldId="21474839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6:57.050" v="8" actId="790"/>
            <ac:spMkLst>
              <pc:docMk/>
              <pc:sldMasterMk cId="0" sldId="2147483960"/>
              <pc:sldLayoutMk cId="0" sldId="21474839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6:57.050" v="8" actId="790"/>
            <ac:spMkLst>
              <pc:docMk/>
              <pc:sldMasterMk cId="0" sldId="2147483960"/>
              <pc:sldLayoutMk cId="0" sldId="21474839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6:57.050" v="8" actId="790"/>
            <ac:spMkLst>
              <pc:docMk/>
              <pc:sldMasterMk cId="0" sldId="2147483960"/>
              <pc:sldLayoutMk cId="0" sldId="21474839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6:57.050" v="8" actId="790"/>
            <ac:spMkLst>
              <pc:docMk/>
              <pc:sldMasterMk cId="0" sldId="2147483960"/>
              <pc:sldLayoutMk cId="0" sldId="21474839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8T02:46:57.050" v="8" actId="790"/>
            <ac:spMkLst>
              <pc:docMk/>
              <pc:sldMasterMk cId="0" sldId="2147483960"/>
              <pc:sldLayoutMk cId="0" sldId="21474839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03.472" v="9" actId="790"/>
          <pc:sldLayoutMkLst>
            <pc:docMk/>
            <pc:sldMasterMk cId="0" sldId="2147483960"/>
            <pc:sldLayoutMk cId="0" sldId="2147483965"/>
          </pc:sldLayoutMkLst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8T02:47:03.472" v="9" actId="790"/>
            <ac:spMkLst>
              <pc:docMk/>
              <pc:sldMasterMk cId="0" sldId="2147483960"/>
              <pc:sldLayoutMk cId="0" sldId="21474839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14.784" v="10" actId="790"/>
          <pc:sldLayoutMkLst>
            <pc:docMk/>
            <pc:sldMasterMk cId="0" sldId="2147483960"/>
            <pc:sldLayoutMk cId="0" sldId="2147483966"/>
          </pc:sldLayoutMkLst>
          <pc:spChg chg="mod">
            <ac:chgData name="Fake Test User" userId="SID-0" providerId="Test" clId="FakeClientId" dt="2021-08-18T02:47:14.784" v="10" actId="790"/>
            <ac:spMkLst>
              <pc:docMk/>
              <pc:sldMasterMk cId="0" sldId="2147483960"/>
              <pc:sldLayoutMk cId="0" sldId="21474839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14.784" v="10" actId="790"/>
            <ac:spMkLst>
              <pc:docMk/>
              <pc:sldMasterMk cId="0" sldId="2147483960"/>
              <pc:sldLayoutMk cId="0" sldId="21474839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14.784" v="10" actId="790"/>
            <ac:spMkLst>
              <pc:docMk/>
              <pc:sldMasterMk cId="0" sldId="2147483960"/>
              <pc:sldLayoutMk cId="0" sldId="21474839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7:14.784" v="10" actId="790"/>
            <ac:spMkLst>
              <pc:docMk/>
              <pc:sldMasterMk cId="0" sldId="2147483960"/>
              <pc:sldLayoutMk cId="0" sldId="21474839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19.503" v="11" actId="790"/>
          <pc:sldLayoutMkLst>
            <pc:docMk/>
            <pc:sldMasterMk cId="0" sldId="2147483960"/>
            <pc:sldLayoutMk cId="0" sldId="2147483967"/>
          </pc:sldLayoutMkLst>
          <pc:spChg chg="mod">
            <ac:chgData name="Fake Test User" userId="SID-0" providerId="Test" clId="FakeClientId" dt="2021-08-18T02:47:19.503" v="11" actId="790"/>
            <ac:spMkLst>
              <pc:docMk/>
              <pc:sldMasterMk cId="0" sldId="2147483960"/>
              <pc:sldLayoutMk cId="0" sldId="21474839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19.503" v="11" actId="790"/>
            <ac:spMkLst>
              <pc:docMk/>
              <pc:sldMasterMk cId="0" sldId="2147483960"/>
              <pc:sldLayoutMk cId="0" sldId="21474839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19.503" v="11" actId="790"/>
            <ac:spMkLst>
              <pc:docMk/>
              <pc:sldMasterMk cId="0" sldId="2147483960"/>
              <pc:sldLayoutMk cId="0" sldId="21474839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24.487" v="12" actId="790"/>
          <pc:sldLayoutMkLst>
            <pc:docMk/>
            <pc:sldMasterMk cId="0" sldId="2147483960"/>
            <pc:sldLayoutMk cId="0" sldId="2147483968"/>
          </pc:sldLayoutMkLst>
          <pc:spChg chg="mod">
            <ac:chgData name="Fake Test User" userId="SID-0" providerId="Test" clId="FakeClientId" dt="2021-08-18T02:47:24.487" v="12" actId="790"/>
            <ac:spMkLst>
              <pc:docMk/>
              <pc:sldMasterMk cId="0" sldId="2147483960"/>
              <pc:sldLayoutMk cId="0" sldId="21474839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24.487" v="12" actId="790"/>
            <ac:spMkLst>
              <pc:docMk/>
              <pc:sldMasterMk cId="0" sldId="2147483960"/>
              <pc:sldLayoutMk cId="0" sldId="21474839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24.487" v="12" actId="790"/>
            <ac:spMkLst>
              <pc:docMk/>
              <pc:sldMasterMk cId="0" sldId="2147483960"/>
              <pc:sldLayoutMk cId="0" sldId="21474839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7:24.487" v="12" actId="790"/>
            <ac:spMkLst>
              <pc:docMk/>
              <pc:sldMasterMk cId="0" sldId="2147483960"/>
              <pc:sldLayoutMk cId="0" sldId="21474839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7:24.487" v="12" actId="790"/>
            <ac:spMkLst>
              <pc:docMk/>
              <pc:sldMasterMk cId="0" sldId="2147483960"/>
              <pc:sldLayoutMk cId="0" sldId="21474839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8T02:47:24.487" v="12" actId="790"/>
            <ac:spMkLst>
              <pc:docMk/>
              <pc:sldMasterMk cId="0" sldId="2147483960"/>
              <pc:sldLayoutMk cId="0" sldId="21474839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35.565" v="13" actId="790"/>
          <pc:sldLayoutMkLst>
            <pc:docMk/>
            <pc:sldMasterMk cId="0" sldId="2147483960"/>
            <pc:sldLayoutMk cId="0" sldId="2147483969"/>
          </pc:sldLayoutMkLst>
          <pc:spChg chg="mod">
            <ac:chgData name="Fake Test User" userId="SID-0" providerId="Test" clId="FakeClientId" dt="2021-08-18T02:47:35.565" v="13" actId="790"/>
            <ac:spMkLst>
              <pc:docMk/>
              <pc:sldMasterMk cId="0" sldId="2147483960"/>
              <pc:sldLayoutMk cId="0" sldId="21474839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35.565" v="13" actId="790"/>
            <ac:spMkLst>
              <pc:docMk/>
              <pc:sldMasterMk cId="0" sldId="2147483960"/>
              <pc:sldLayoutMk cId="0" sldId="21474839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35.565" v="13" actId="790"/>
            <ac:spMkLst>
              <pc:docMk/>
              <pc:sldMasterMk cId="0" sldId="2147483960"/>
              <pc:sldLayoutMk cId="0" sldId="21474839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7:35.565" v="13" actId="790"/>
            <ac:spMkLst>
              <pc:docMk/>
              <pc:sldMasterMk cId="0" sldId="2147483960"/>
              <pc:sldLayoutMk cId="0" sldId="21474839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7:35.565" v="13" actId="790"/>
            <ac:spMkLst>
              <pc:docMk/>
              <pc:sldMasterMk cId="0" sldId="2147483960"/>
              <pc:sldLayoutMk cId="0" sldId="21474839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8T02:47:35.565" v="13" actId="790"/>
            <ac:spMkLst>
              <pc:docMk/>
              <pc:sldMasterMk cId="0" sldId="2147483960"/>
              <pc:sldLayoutMk cId="0" sldId="21474839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39.847" v="14" actId="790"/>
          <pc:sldLayoutMkLst>
            <pc:docMk/>
            <pc:sldMasterMk cId="0" sldId="2147483960"/>
            <pc:sldLayoutMk cId="0" sldId="2147483970"/>
          </pc:sldLayoutMkLst>
          <pc:spChg chg="mod">
            <ac:chgData name="Fake Test User" userId="SID-0" providerId="Test" clId="FakeClientId" dt="2021-08-18T02:47:39.847" v="14" actId="790"/>
            <ac:spMkLst>
              <pc:docMk/>
              <pc:sldMasterMk cId="0" sldId="2147483960"/>
              <pc:sldLayoutMk cId="0" sldId="21474839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39.847" v="14" actId="790"/>
            <ac:spMkLst>
              <pc:docMk/>
              <pc:sldMasterMk cId="0" sldId="2147483960"/>
              <pc:sldLayoutMk cId="0" sldId="21474839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39.847" v="14" actId="790"/>
            <ac:spMkLst>
              <pc:docMk/>
              <pc:sldMasterMk cId="0" sldId="2147483960"/>
              <pc:sldLayoutMk cId="0" sldId="21474839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7:39.847" v="14" actId="790"/>
            <ac:spMkLst>
              <pc:docMk/>
              <pc:sldMasterMk cId="0" sldId="2147483960"/>
              <pc:sldLayoutMk cId="0" sldId="21474839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7:39.847" v="14" actId="790"/>
            <ac:spMkLst>
              <pc:docMk/>
              <pc:sldMasterMk cId="0" sldId="2147483960"/>
              <pc:sldLayoutMk cId="0" sldId="21474839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8T02:47:43.940" v="15" actId="790"/>
          <pc:sldLayoutMkLst>
            <pc:docMk/>
            <pc:sldMasterMk cId="0" sldId="2147483960"/>
            <pc:sldLayoutMk cId="0" sldId="2147483971"/>
          </pc:sldLayoutMkLst>
          <pc:spChg chg="mod">
            <ac:chgData name="Fake Test User" userId="SID-0" providerId="Test" clId="FakeClientId" dt="2021-08-18T02:47:43.940" v="15" actId="790"/>
            <ac:spMkLst>
              <pc:docMk/>
              <pc:sldMasterMk cId="0" sldId="2147483960"/>
              <pc:sldLayoutMk cId="0" sldId="21474839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8T02:47:43.940" v="15" actId="790"/>
            <ac:spMkLst>
              <pc:docMk/>
              <pc:sldMasterMk cId="0" sldId="2147483960"/>
              <pc:sldLayoutMk cId="0" sldId="21474839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8T02:47:43.940" v="15" actId="790"/>
            <ac:spMkLst>
              <pc:docMk/>
              <pc:sldMasterMk cId="0" sldId="2147483960"/>
              <pc:sldLayoutMk cId="0" sldId="21474839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8T02:47:43.940" v="15" actId="790"/>
            <ac:spMkLst>
              <pc:docMk/>
              <pc:sldMasterMk cId="0" sldId="2147483960"/>
              <pc:sldLayoutMk cId="0" sldId="21474839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8T02:47:43.940" v="15" actId="790"/>
            <ac:spMkLst>
              <pc:docMk/>
              <pc:sldMasterMk cId="0" sldId="2147483960"/>
              <pc:sldLayoutMk cId="0" sldId="21474839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1A5C1A8A-DBEE-436E-A9DF-A890A7023D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EE04C009-4103-43E7-BB4B-B3F8DBB746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A35D5-9E81-41F8-97D9-36579331F759}" type="datetime1">
              <a:rPr lang="hr-HR" smtClean="0"/>
              <a:t>18.8.2021.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C459D68-A409-4121-843E-74B7F476FD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21BAC3A3-10B2-4D88-9170-EBCBC3441D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C4EDA-5E1F-4A95-8541-AFC7D79D36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71767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1AF93-4329-4490-A987-CFDCB4FA0245}" type="datetime1">
              <a:rPr lang="hr-HR" smtClean="0"/>
              <a:pPr/>
              <a:t>18.8.2021.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noProof="0" dirty="0"/>
              <a:t>Kliknite da biste uredili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6F968-3605-4450-8E3F-D974C796B5E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17699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C6F968-3605-4450-8E3F-D974C796B5E5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0782743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45ABD7-BE9A-412F-9125-A7F4E3D32B3A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rtlCol="0" anchor="b">
            <a:noAutofit/>
          </a:bodyPr>
          <a:lstStyle>
            <a:lvl1pPr>
              <a:defRPr sz="5400" cap="all" baseline="0"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 rtlCol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hr-HR" noProof="0"/>
              <a:t>Kliknite da biste uredili stil podnaslova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CB32AC-33A1-4C15-845D-4F686F0AFE0B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  <p:cxnSp>
        <p:nvCxnSpPr>
          <p:cNvPr id="8" name="Ravni poveznik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rtlCol="0" anchor="b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6019800" cy="5867400"/>
          </a:xfrm>
        </p:spPr>
        <p:txBody>
          <a:bodyPr vert="eaVert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3BC862-B154-4417-A42C-73CD778B6C89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89D40D-AC77-4D7B-9EC3-6939AFA95C1C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rtlCol="0" anchor="b">
            <a:normAutofit/>
          </a:bodyPr>
          <a:lstStyle>
            <a:lvl1pPr algn="l">
              <a:defRPr sz="4800" b="0" cap="all"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722313" y="4626864"/>
            <a:ext cx="7772400" cy="1500187"/>
          </a:xfrm>
        </p:spPr>
        <p:txBody>
          <a:bodyPr rtlCol="0"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CB74E-3248-4025-A18C-3EB8B8264AFB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  <p:cxnSp>
        <p:nvCxnSpPr>
          <p:cNvPr id="7" name="Ravni poveznik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 hasCustomPrompt="1"/>
          </p:nvPr>
        </p:nvSpPr>
        <p:spPr>
          <a:xfrm>
            <a:off x="457200" y="1673352"/>
            <a:ext cx="4038600" cy="4718304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4648200" y="1673352"/>
            <a:ext cx="4038600" cy="4718304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A6B0F2-F762-4A36-8572-4BC112EE1958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457200" y="2438400"/>
            <a:ext cx="3931920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 hasCustomPrompt="1"/>
          </p:nvPr>
        </p:nvSpPr>
        <p:spPr>
          <a:xfrm>
            <a:off x="4754880" y="2438400"/>
            <a:ext cx="3931920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D10D9F-6BCD-42F2-9D76-FC05DAA987DB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  <p:cxnSp>
        <p:nvCxnSpPr>
          <p:cNvPr id="11" name="Ravni poveznik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4A6135-5037-4D4B-8984-D37866510360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241141-D352-4AE2-86D0-8CB1A93EBE88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rtlCol="0" anchor="b">
            <a:noAutofit/>
          </a:bodyPr>
          <a:lstStyle>
            <a:lvl1pPr algn="l">
              <a:defRPr sz="2400" b="0"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>
          <a:xfrm>
            <a:off x="2971800" y="792080"/>
            <a:ext cx="5715000" cy="55778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2130552"/>
            <a:ext cx="2139696" cy="4243615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FAAC5-F90A-41EC-BFD1-A5F8ACD6AF81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  <p:cxnSp>
        <p:nvCxnSpPr>
          <p:cNvPr id="9" name="Ravni poveznik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liku 2"/>
          <p:cNvSpPr>
            <a:spLocks noGrp="1"/>
          </p:cNvSpPr>
          <p:nvPr>
            <p:ph type="pic" idx="1" hasCustomPrompt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sliku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133600"/>
            <a:ext cx="2139696" cy="424281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A06C6E-9EEC-4E64-8799-7E4D8BC054FF}" type="datetime2">
              <a:rPr lang="hr-HR" noProof="0" smtClean="0"/>
              <a:t>srijeda, 18. kolovoza 2021.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7" name="Pravokutnik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rtl="0"/>
            <a:fld id="{4E19270C-06B8-4EDF-BD39-9487C14B4644}" type="datetime2">
              <a:rPr lang="hr-HR" noProof="0" smtClean="0"/>
              <a:t>srijeda, 18. kolovoza 2021.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rtl="0"/>
            <a:fld id="{0CFEC368-1D7A-4F81-ABF6-AE0E36BAF64C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139768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Jasnoća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Clarity</ap:Template>
  <ap:TotalTime>5</ap:TotalTime>
  <ap:Words>1</ap:Words>
  <ap:PresentationFormat>Prikaz na zaslonu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ap:HeadingPairs>
  <ap:TitlesOfParts>
    <vt:vector baseType="lpstr" size="4">
      <vt:lpstr>Arial</vt:lpstr>
      <vt:lpstr>Calibri</vt:lpstr>
      <vt:lpstr>Jasnoća</vt:lpstr>
      <vt:lpstr>PowerPoint prezentacija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2014-09-16T21:32:26Z</dcterms:created>
  <dcterms:modified xsi:type="dcterms:W3CDTF">2021-08-18T02:48:26Z</dcterms:modified>
</cp:coreProperties>
</file>