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23" d="100"/>
          <a:sy n="123" d="100"/>
        </p:scale>
        <p:origin x="4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295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7T06:51:33.927" v="18" actId="790"/>
      <pc:docMkLst>
        <pc:docMk/>
      </pc:docMkLst>
      <pc:sldChg chg="modSp mod modNotes modNotesTx">
        <pc:chgData name="Fake Test User" userId="SID-0" providerId="Test" clId="FakeClientId" dt="2021-07-27T06:51:33.927" v="18" actId="790"/>
        <pc:sldMkLst>
          <pc:docMk/>
          <pc:sldMk cId="1253071169" sldId="256"/>
        </pc:sldMkLst>
        <pc:spChg chg="mod">
          <ac:chgData name="Fake Test User" userId="SID-0" providerId="Test" clId="FakeClientId" dt="2021-07-27T06:48:47.939" v="0" actId="790"/>
          <ac:spMkLst>
            <pc:docMk/>
            <pc:sldMk cId="1253071169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7T06:48:47.939" v="0" actId="790"/>
          <ac:spMkLst>
            <pc:docMk/>
            <pc:sldMk cId="1253071169" sldId="256"/>
            <ac:spMk id="3" creationId="{00000000-0000-0000-0000-000000000000}"/>
          </ac:spMkLst>
        </pc:spChg>
        <pc:spChg chg="mod">
          <ac:chgData name="Fake Test User" userId="SID-0" providerId="Test" clId="FakeClientId" dt="2021-07-27T06:48:47.939" v="0" actId="790"/>
          <ac:spMkLst>
            <pc:docMk/>
            <pc:sldMk cId="1253071169" sldId="256"/>
            <ac:spMk id="4" creationId="{00000000-0000-0000-0000-000000000000}"/>
          </ac:spMkLst>
        </pc:spChg>
        <pc:spChg chg="mod">
          <ac:chgData name="Fake Test User" userId="SID-0" providerId="Test" clId="FakeClientId" dt="2021-07-27T06:48:47.939" v="0" actId="790"/>
          <ac:spMkLst>
            <pc:docMk/>
            <pc:sldMk cId="1253071169" sldId="256"/>
            <ac:spMk id="5" creationId="{00000000-0000-0000-0000-000000000000}"/>
          </ac:spMkLst>
        </pc:spChg>
        <pc:spChg chg="mod">
          <ac:chgData name="Fake Test User" userId="SID-0" providerId="Test" clId="FakeClientId" dt="2021-07-27T06:48:47.939" v="0" actId="790"/>
          <ac:spMkLst>
            <pc:docMk/>
            <pc:sldMk cId="1253071169" sldId="256"/>
            <ac:spMk id="6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7T06:50:38.567" v="14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7" creationId="{00000000-0000-0000-0000-000000000000}"/>
          </ac:spMkLst>
        </pc:spChg>
        <pc:spChg chg="mod">
          <ac:chgData name="Fake Test User" userId="SID-0" providerId="Test" clId="FakeClientId" dt="2021-07-27T06:49:08.581" v="2" actId="790"/>
          <ac:spMkLst>
            <pc:docMk/>
            <pc:sldMasterMk cId="0" sldId="2147483648"/>
            <ac:spMk id="8" creationId="{00000000-0000-0000-0000-000000000000}"/>
          </ac:spMkLst>
        </pc:spChg>
        <pc:sldLayoutChg chg="modSp mod">
          <pc:chgData name="Fake Test User" userId="SID-0" providerId="Test" clId="FakeClientId" dt="2021-07-27T06:49:27.378" v="3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7-27T06:49:27.378" v="3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27.378" v="3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49:27.378" v="3" actId="790"/>
            <ac:spMkLst>
              <pc:docMk/>
              <pc:sldMasterMk cId="0" sldId="2147483648"/>
              <pc:sldLayoutMk cId="0" sldId="2147483649"/>
              <ac:spMk id="7" creationId="{00000000-0000-0000-0000-000000000000}"/>
            </ac:spMkLst>
          </pc:spChg>
          <pc:spChg chg="mod">
            <ac:chgData name="Fake Test User" userId="SID-0" providerId="Test" clId="FakeClientId" dt="2021-07-27T06:49:27.378" v="3" actId="790"/>
            <ac:spMkLst>
              <pc:docMk/>
              <pc:sldMasterMk cId="0" sldId="2147483648"/>
              <pc:sldLayoutMk cId="0" sldId="2147483649"/>
              <ac:spMk id="8" creationId="{00000000-0000-0000-0000-000000000000}"/>
            </ac:spMkLst>
          </pc:spChg>
          <pc:spChg chg="mod">
            <ac:chgData name="Fake Test User" userId="SID-0" providerId="Test" clId="FakeClientId" dt="2021-07-27T06:49:27.378" v="3" actId="790"/>
            <ac:spMkLst>
              <pc:docMk/>
              <pc:sldMasterMk cId="0" sldId="2147483648"/>
              <pc:sldLayoutMk cId="0" sldId="2147483649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49:34.565" v="4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7-27T06:49:34.565" v="4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34.565" v="4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49:34.565" v="4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49:34.565" v="4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49:34.565" v="4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49:38.972" v="5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7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8" creationId="{00000000-0000-0000-0000-000000000000}"/>
            </ac:spMkLst>
          </pc:spChg>
          <pc:spChg chg="mod">
            <ac:chgData name="Fake Test User" userId="SID-0" providerId="Test" clId="FakeClientId" dt="2021-07-27T06:49:38.972" v="5" actId="790"/>
            <ac:spMkLst>
              <pc:docMk/>
              <pc:sldMasterMk cId="0" sldId="2147483648"/>
              <pc:sldLayoutMk cId="0" sldId="2147483651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49:44.097" v="6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7-27T06:49:44.097" v="6" actId="790"/>
            <ac:spMkLst>
              <pc:docMk/>
              <pc:sldMasterMk cId="0" sldId="2147483648"/>
              <pc:sldLayoutMk cId="0" sldId="2147483652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49:53.316" v="7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7T06:49:53.316" v="7" actId="790"/>
            <ac:spMkLst>
              <pc:docMk/>
              <pc:sldMasterMk cId="0" sldId="2147483648"/>
              <pc:sldLayoutMk cId="0" sldId="2147483653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49:57.347" v="8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7-27T06:49:57.347" v="8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49:57.347" v="8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49:57.347" v="8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49:57.347" v="8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50:01.707" v="9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7-27T06:50:01.707" v="9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50:01.707" v="9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50:01.707" v="9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50:23.504" v="11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7T06:50:23.504" v="11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50:28.535" v="12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7T06:50:28.535" v="12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50:33.942" v="13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7-27T06:50:33.942" v="13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50:33.942" v="13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50:33.942" v="13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50:33.942" v="13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50:33.942" v="13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7T06:50:38.567" v="14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7-27T06:50:38.567" v="14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7T06:50:38.567" v="14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7T06:50:38.567" v="14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7T06:50:38.567" v="14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7T06:50:38.567" v="14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56B4784E-389F-4543-BD9E-2BC33D626C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6D1911D-72DC-4F95-8504-E3441A9150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AD391-AB1C-4694-B196-C823677D6CEB}" type="datetime1">
              <a:rPr lang="hr-HR" smtClean="0"/>
              <a:t>27.7.2021.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1110F566-9044-4E1B-9EA2-733B819252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2DAB37B8-E218-4006-85B1-FD2AEA90BF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A356A-2A76-45E3-B636-A5A196B476E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6387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4769B-965E-4798-9773-9E07178951F7}" type="datetime1">
              <a:rPr lang="hr-HR" smtClean="0"/>
              <a:pPr/>
              <a:t>27.7.2021.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94426-4F95-438D-9B66-65B3890BC2A4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38841724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694426-4F95-438D-9B66-65B3890BC2A4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8472054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ECCD33-2826-4821-94D4-CD70CF91B21D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rtlCol="0"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r-HR" noProof="0"/>
              <a:t>Kliknite da biste uredili stil podnaslova matrice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5CB39C-CF0F-421A-B6F0-73627054F935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8" name="Rezervirano mjesto za broj slajda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  <p:sp>
        <p:nvSpPr>
          <p:cNvPr id="9" name="Rezervirano mjesto za podnožje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D1EAF8-F86B-496D-81C6-1E72E5FC302B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BDFF00-85EF-40DC-9CE6-0E7372970606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rtlCol="0"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722313" y="4068763"/>
            <a:ext cx="7772400" cy="1131887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701C47-B09B-4D54-B3E1-7085D57FD950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  <p:sp>
        <p:nvSpPr>
          <p:cNvPr id="7" name="Elipsa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sp>
        <p:nvSpPr>
          <p:cNvPr id="8" name="Elipsa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sp>
        <p:nvSpPr>
          <p:cNvPr id="9" name="Elipsa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BD44A9-DB3A-41B1-B8BD-056B9BA964E7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  <p:sp>
        <p:nvSpPr>
          <p:cNvPr id="9" name="Rezervirano mjesto za sadržaj 8"/>
          <p:cNvSpPr>
            <a:spLocks noGrp="1"/>
          </p:cNvSpPr>
          <p:nvPr>
            <p:ph sz="quarter" idx="13" hasCustomPrompt="1"/>
          </p:nvPr>
        </p:nvSpPr>
        <p:spPr>
          <a:xfrm>
            <a:off x="365760" y="1600200"/>
            <a:ext cx="4041648" cy="4526280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600200"/>
            <a:ext cx="4040188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1600200"/>
            <a:ext cx="4041775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4BF503-87E3-4315-B5D7-1A8C334226D1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  <p:sp>
        <p:nvSpPr>
          <p:cNvPr id="11" name="Rezervirano mjesto za sadržaj 10"/>
          <p:cNvSpPr>
            <a:spLocks noGrp="1"/>
          </p:cNvSpPr>
          <p:nvPr>
            <p:ph sz="quarter" idx="13" hasCustomPrompt="1"/>
          </p:nvPr>
        </p:nvSpPr>
        <p:spPr>
          <a:xfrm>
            <a:off x="457200" y="2212848"/>
            <a:ext cx="4041648" cy="3913632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13" name="Rezervirano mjesto za sadržaj 12"/>
          <p:cNvSpPr>
            <a:spLocks noGrp="1"/>
          </p:cNvSpPr>
          <p:nvPr>
            <p:ph sz="quarter" idx="14" hasCustomPrompt="1"/>
          </p:nvPr>
        </p:nvSpPr>
        <p:spPr>
          <a:xfrm>
            <a:off x="4672584" y="2212848"/>
            <a:ext cx="4041648" cy="3913187"/>
          </a:xfrm>
        </p:spPr>
        <p:txBody>
          <a:bodyPr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1F208C-A997-49EB-906B-358A1988493A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00B285-C98A-41C9-B494-F59121C17F96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719137" y="273050"/>
            <a:ext cx="4995863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907087" y="2438400"/>
            <a:ext cx="3008313" cy="3687763"/>
          </a:xfrm>
        </p:spPr>
        <p:txBody>
          <a:bodyPr rtlCol="0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B1E116-4356-4585-89F6-80979F781C6B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sliku 2"/>
          <p:cNvSpPr>
            <a:spLocks noGrp="1"/>
          </p:cNvSpPr>
          <p:nvPr>
            <p:ph type="pic" idx="1" hasCustomPrompt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679576" y="5810250"/>
            <a:ext cx="5711824" cy="533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Kliknite da biste uredili stilove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08C13C-18DC-446A-A218-E13BED8C6636}" type="datetime1">
              <a:rPr lang="hr-HR" noProof="0" smtClean="0"/>
              <a:t>27.7.2021.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hr-HR" noProof="0"/>
              <a:t>Tekst podnožja</a:t>
            </a:r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fld id="{83774809-DB24-4C71-B770-49E0D8BEED23}" type="datetime1">
              <a:rPr lang="hr-HR" noProof="0" smtClean="0"/>
              <a:t>27.7.2021.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r>
              <a:rPr lang="hr-HR" noProof="0"/>
              <a:t>Tekst podnožja</a:t>
            </a:r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fld id="{BA9B540C-44DA-4F69-89C9-7C84606640D3}" type="slidenum">
              <a:rPr lang="hr-HR" noProof="0" smtClean="0"/>
              <a:pPr/>
              <a:t>‹#›</a:t>
            </a:fld>
            <a:endParaRPr lang="hr-HR" noProof="0"/>
          </a:p>
        </p:txBody>
      </p:sp>
      <p:sp>
        <p:nvSpPr>
          <p:cNvPr id="7" name="Elipsa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hr-HR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hr-HR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2582E-D0A7-4ED0-B608-2E925C17AA37}" type="datetime1">
              <a:rPr lang="hr-HR" smtClean="0"/>
              <a:t>27.7.2021.</a:t>
            </a:fld>
            <a:endParaRPr lang="hr-HR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hr-HR"/>
              <a:t>Tekst podnožja</a:t>
            </a:r>
          </a:p>
        </p:txBody>
      </p:sp>
    </p:spTree>
    <p:extLst>
      <p:ext uri="{BB962C8B-B14F-4D97-AF65-F5344CB8AC3E}">
        <p14:creationId xmlns:p14="http://schemas.microsoft.com/office/powerpoint/2010/main" val="1253071169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Izvršno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Executive</ap:Template>
  <ap:TotalTime>6</ap:TotalTime>
  <ap:Words>5</ap:Words>
  <ap:PresentationFormat>Prikaz na zaslonu (4:3)</ap:PresentationFormat>
  <ap:Paragraphs>4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7">
      <vt:lpstr>Arial</vt:lpstr>
      <vt:lpstr>Calibri</vt:lpstr>
      <vt:lpstr>Century Gothic</vt:lpstr>
      <vt:lpstr>Courier New</vt:lpstr>
      <vt:lpstr>Palatino Linotype</vt:lpstr>
      <vt:lpstr>Izvršno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2014-09-16T21:34:41Z</dcterms:created>
  <dcterms:modified xsi:type="dcterms:W3CDTF">2021-07-27T06:52:07Z</dcterms:modified>
</cp:coreProperties>
</file>