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8T02:37:53.471" v="27" actId="790"/>
      <pc:docMkLst>
        <pc:docMk/>
      </pc:docMkLst>
      <pc:sldChg chg="modSp mod modNotes modNotesTx">
        <pc:chgData name="Fake Test User" userId="SID-0" providerId="Test" clId="FakeClientId" dt="2021-08-18T02:37:53.471" v="27" actId="790"/>
        <pc:sldMkLst>
          <pc:docMk/>
          <pc:sldMk cId="2482377479" sldId="256"/>
        </pc:sldMkLst>
        <pc:spChg chg="mod">
          <ac:chgData name="Fake Test User" userId="SID-0" providerId="Test" clId="FakeClientId" dt="2021-08-18T02:34:11.732" v="8" actId="790"/>
          <ac:spMkLst>
            <pc:docMk/>
            <pc:sldMk cId="2482377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2:34:11.732" v="8" actId="790"/>
          <ac:spMkLst>
            <pc:docMk/>
            <pc:sldMk cId="2482377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2:36:12.003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8T02:34:34.247" v="10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8T02:35:02.185" v="1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2:35:02.185" v="11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06.794" v="12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5:06.794" v="12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16.232" v="13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5:16.232" v="13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25.060" v="15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5:25.060" v="15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37.200" v="1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5:37.200" v="1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45.316" v="1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8T02:35:45.316" v="1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45.316" v="1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45.316" v="1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5:45.316" v="1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5:45.316" v="18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49.488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8T02:35:49.488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49.488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49.488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5:54.612" v="2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5:54.612" v="20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03.237" v="2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6:03.237" v="2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07.534" v="2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8T02:36:07.534" v="2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07.534" v="2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6:07.534" v="2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6:07.534" v="2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6:07.534" v="2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12.003" v="2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8T02:36:12.003" v="2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12.003" v="2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6:12.003" v="2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6:12.003" v="2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6:12.003" v="2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E030B13D-C419-48D9-A644-D96D12A442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C74EA7D-B483-47D1-98F9-1D3340E4A3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29EF5-3475-4329-BBF1-3318AFF40B05}" type="datetime1">
              <a:rPr lang="hr-HR" smtClean="0"/>
              <a:t>18.8.2021.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8C620E1-B7CF-4A22-8585-D3B88FE8A7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7836DB7-7A76-4F6C-958B-922821A258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EE8AD-2942-4001-85FB-F3F927685B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843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89E68-2F73-4065-AC62-CC53D23FA085}" type="datetime1">
              <a:rPr lang="hr-HR" smtClean="0"/>
              <a:pPr/>
              <a:t>18.8.2021.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5BDB7-9DF9-442E-97F4-02464B795C5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9772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5BDB7-9DF9-442E-97F4-02464B795C5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26046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078EA9-E609-4A1E-8620-54F85C212D83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a zaobljenim dijagonalnim kutovima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rtlCol="0" anchor="b">
            <a:normAutofit/>
          </a:bodyPr>
          <a:lstStyle>
            <a:lvl1pPr marL="0" algn="r">
              <a:defRPr sz="4800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 rtlCol="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10" name="Rezervirano mjesto za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601A57D8-9E51-44DF-BFE3-07402DDA948E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hr-HR" noProof="0" smtClean="0"/>
              <a:t>‹#›</a:t>
            </a:fld>
            <a:endParaRPr kumimoji="0" lang="hr-HR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Rezervirano mjesto za podnožj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algn="l">
              <a:defRPr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02DE3-167B-4C22-8460-C20516767684}" type="datetime1">
              <a:rPr lang="hr-HR" noProof="0" smtClean="0"/>
              <a:t>18.8.2021.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1CED1F-1D62-4902-BA02-122FFE16D6BA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 rtlCol="0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3287713"/>
            <a:ext cx="7772400" cy="1509712"/>
          </a:xfrm>
        </p:spPr>
        <p:txBody>
          <a:bodyPr rIns="128016" rtlCol="0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0D9A707C-9C8B-47E1-B50F-6A931B5B6600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hr-HR" noProof="0" smtClean="0"/>
              <a:t>‹#›</a:t>
            </a:fld>
            <a:endParaRPr kumimoji="0" lang="hr-HR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zervirano mjesto za podnožj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8E22F-4110-4E9B-BD89-62266759F0DC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941763"/>
          </a:xfrm>
        </p:spPr>
        <p:txBody>
          <a:bodyPr lIns="9144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94176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0B54B-5B74-4E0D-AAE0-58B50F1519BF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A25CAA-DA2C-4337-84C2-516B2165E8B1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3289CC-60A8-41C6-A568-E4E476750E48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4963136" y="1107560"/>
            <a:ext cx="3931920" cy="1066800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228600" y="2209800"/>
            <a:ext cx="8666456" cy="3977640"/>
          </a:xfrm>
        </p:spPr>
        <p:txBody>
          <a:bodyPr rtlCol="0"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9" name="Rezervirano mjesto za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C33AD70E-A9C3-41A3-B9C7-DE88D9B7BDAB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hr-HR" noProof="0" smtClean="0"/>
              <a:t>‹#›</a:t>
            </a:fld>
            <a:endParaRPr kumimoji="0" lang="hr-HR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Rezervirano mjesto za podnožj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040443" y="5388936"/>
            <a:ext cx="5486400" cy="912255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13" name="Rezervirano mjesto za sliku 12"/>
          <p:cNvSpPr>
            <a:spLocks noGrp="1"/>
          </p:cNvSpPr>
          <p:nvPr>
            <p:ph type="pic" idx="1" hasCustomPrompt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>
                <a:latin typeface="Times New Roman" panose="02020603050405020304" pitchFamily="18" charset="0"/>
              </a:defRPr>
            </a:lvl1pPr>
            <a:extLst/>
          </a:lstStyle>
          <a:p>
            <a:pPr marL="0" algn="l" rtl="0" eaLnBrk="1" latinLnBrk="0" hangingPunct="1"/>
            <a:r>
              <a:rPr lang="hr-HR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ikonu da biste dodali sliku</a:t>
            </a:r>
            <a:endParaRPr kumimoji="0" lang="hr-HR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44164666-C876-45A0-9A7C-BE46E78DDE24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hr-HR" noProof="0" smtClean="0"/>
              <a:t>‹#›</a:t>
            </a:fld>
            <a:endParaRPr kumimoji="0" lang="hr-HR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zervirano mjesto za podnožj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a zaobljenim dijagonalnim kutovima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 rtlCol="0"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endParaRPr lang="hr-HR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zervirano mjesto za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 rtlCol="0"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fld id="{7048B7B0-DD2E-466D-8FA2-EA8704077B10}" type="datetime1">
              <a:rPr lang="hr-HR" noProof="0" smtClean="0"/>
              <a:t>18.8.2021.</a:t>
            </a:fld>
            <a:endParaRPr lang="hr-HR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zervirano mjesto za broj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rtlCol="0"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fld id="{8C592886-E571-45D5-8B56-343DC94F8FA6}" type="slidenum">
              <a:rPr lang="hr-HR" noProof="0" smtClean="0"/>
              <a:pPr/>
              <a:t>‹#›</a:t>
            </a:fld>
            <a:endParaRPr lang="hr-HR" b="1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zervirano mjesto za naslov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Ljevaonic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6</ap:TotalTime>
  <ap:Words>1</ap:Words>
  <ap:PresentationFormat>Prikaz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Rockwell</vt:lpstr>
      <vt:lpstr>Times New Roman</vt:lpstr>
      <vt:lpstr>Wingdings 2</vt:lpstr>
      <vt:lpstr>Ljevaonica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2021-08-18T02:38:09Z</dcterms:modified>
</cp:coreProperties>
</file>