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8T01:21:37.003" v="19" actId="790"/>
      <pc:docMkLst>
        <pc:docMk/>
      </pc:docMkLst>
      <pc:sldChg chg="modSp mod modNotes modNotesTx">
        <pc:chgData name="Fake Test User" userId="SID-0" providerId="Test" clId="FakeClientId" dt="2021-08-18T01:21:37.003" v="19" actId="790"/>
        <pc:sldMkLst>
          <pc:docMk/>
          <pc:sldMk cId="3183036095" sldId="256"/>
        </pc:sldMkLst>
        <pc:spChg chg="mod">
          <ac:chgData name="Fake Test User" userId="SID-0" providerId="Test" clId="FakeClientId" dt="2021-08-18T01:18:48.644" v="1" actId="790"/>
          <ac:spMkLst>
            <pc:docMk/>
            <pc:sldMk cId="318303609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8T01:18:48.644" v="1" actId="790"/>
          <ac:spMkLst>
            <pc:docMk/>
            <pc:sldMk cId="318303609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8T01:20:52.972" v="15" actId="790"/>
        <pc:sldMasterMkLst>
          <pc:docMk/>
          <pc:sldMasterMk cId="0" sldId="2147484728"/>
        </pc:sldMasterMkLst>
        <pc:spChg chg="mod">
          <ac:chgData name="Fake Test User" userId="SID-0" providerId="Test" clId="FakeClientId" dt="2021-08-18T01:19:29.722" v="4" actId="790"/>
          <ac:spMkLst>
            <pc:docMk/>
            <pc:sldMasterMk cId="0" sldId="2147484728"/>
            <ac:spMk id="2" creationId="{00000000-0000-0000-0000-000000000000}"/>
          </ac:spMkLst>
        </pc:spChg>
        <pc:spChg chg="mod">
          <ac:chgData name="Fake Test User" userId="SID-0" providerId="Test" clId="FakeClientId" dt="2021-08-18T01:19:29.722" v="4" actId="790"/>
          <ac:spMkLst>
            <pc:docMk/>
            <pc:sldMasterMk cId="0" sldId="2147484728"/>
            <ac:spMk id="3" creationId="{00000000-0000-0000-0000-000000000000}"/>
          </ac:spMkLst>
        </pc:spChg>
        <pc:spChg chg="mod">
          <ac:chgData name="Fake Test User" userId="SID-0" providerId="Test" clId="FakeClientId" dt="2021-08-18T01:19:29.722" v="4" actId="790"/>
          <ac:spMkLst>
            <pc:docMk/>
            <pc:sldMasterMk cId="0" sldId="2147484728"/>
            <ac:spMk id="4" creationId="{00000000-0000-0000-0000-000000000000}"/>
          </ac:spMkLst>
        </pc:spChg>
        <pc:spChg chg="mod">
          <ac:chgData name="Fake Test User" userId="SID-0" providerId="Test" clId="FakeClientId" dt="2021-08-18T01:19:29.722" v="4" actId="790"/>
          <ac:spMkLst>
            <pc:docMk/>
            <pc:sldMasterMk cId="0" sldId="2147484728"/>
            <ac:spMk id="5" creationId="{00000000-0000-0000-0000-000000000000}"/>
          </ac:spMkLst>
        </pc:spChg>
        <pc:spChg chg="mod">
          <ac:chgData name="Fake Test User" userId="SID-0" providerId="Test" clId="FakeClientId" dt="2021-08-18T01:19:29.722" v="4" actId="790"/>
          <ac:spMkLst>
            <pc:docMk/>
            <pc:sldMasterMk cId="0" sldId="214748472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18T01:19:42.988" v="5" actId="790"/>
          <pc:sldLayoutMkLst>
            <pc:docMk/>
            <pc:sldMasterMk cId="0" sldId="2147484728"/>
            <pc:sldLayoutMk cId="0" sldId="2147484729"/>
          </pc:sldLayoutMkLst>
          <pc:spChg chg="mod">
            <ac:chgData name="Fake Test User" userId="SID-0" providerId="Test" clId="FakeClientId" dt="2021-08-18T01:19:42.988" v="5" actId="790"/>
            <ac:spMkLst>
              <pc:docMk/>
              <pc:sldMasterMk cId="0" sldId="2147484728"/>
              <pc:sldLayoutMk cId="0" sldId="214748472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19:42.988" v="5" actId="790"/>
            <ac:spMkLst>
              <pc:docMk/>
              <pc:sldMasterMk cId="0" sldId="2147484728"/>
              <pc:sldLayoutMk cId="0" sldId="214748472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19:42.988" v="5" actId="790"/>
            <ac:spMkLst>
              <pc:docMk/>
              <pc:sldMasterMk cId="0" sldId="2147484728"/>
              <pc:sldLayoutMk cId="0" sldId="214748472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19:42.988" v="5" actId="790"/>
            <ac:spMkLst>
              <pc:docMk/>
              <pc:sldMasterMk cId="0" sldId="2147484728"/>
              <pc:sldLayoutMk cId="0" sldId="214748472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19:42.988" v="5" actId="790"/>
            <ac:spMkLst>
              <pc:docMk/>
              <pc:sldMasterMk cId="0" sldId="2147484728"/>
              <pc:sldLayoutMk cId="0" sldId="214748472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19:50.894" v="6" actId="790"/>
          <pc:sldLayoutMkLst>
            <pc:docMk/>
            <pc:sldMasterMk cId="0" sldId="2147484728"/>
            <pc:sldLayoutMk cId="0" sldId="2147484730"/>
          </pc:sldLayoutMkLst>
          <pc:spChg chg="mod">
            <ac:chgData name="Fake Test User" userId="SID-0" providerId="Test" clId="FakeClientId" dt="2021-08-18T01:19:50.894" v="6" actId="790"/>
            <ac:spMkLst>
              <pc:docMk/>
              <pc:sldMasterMk cId="0" sldId="2147484728"/>
              <pc:sldLayoutMk cId="0" sldId="21474847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19:50.894" v="6" actId="790"/>
            <ac:spMkLst>
              <pc:docMk/>
              <pc:sldMasterMk cId="0" sldId="2147484728"/>
              <pc:sldLayoutMk cId="0" sldId="21474847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19:50.894" v="6" actId="790"/>
            <ac:spMkLst>
              <pc:docMk/>
              <pc:sldMasterMk cId="0" sldId="2147484728"/>
              <pc:sldLayoutMk cId="0" sldId="21474847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19:50.894" v="6" actId="790"/>
            <ac:spMkLst>
              <pc:docMk/>
              <pc:sldMasterMk cId="0" sldId="2147484728"/>
              <pc:sldLayoutMk cId="0" sldId="21474847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1:19:50.894" v="6" actId="790"/>
            <ac:spMkLst>
              <pc:docMk/>
              <pc:sldMasterMk cId="0" sldId="2147484728"/>
              <pc:sldLayoutMk cId="0" sldId="214748473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19:58.160" v="7" actId="790"/>
          <pc:sldLayoutMkLst>
            <pc:docMk/>
            <pc:sldMasterMk cId="0" sldId="2147484728"/>
            <pc:sldLayoutMk cId="0" sldId="2147484731"/>
          </pc:sldLayoutMkLst>
          <pc:spChg chg="mod">
            <ac:chgData name="Fake Test User" userId="SID-0" providerId="Test" clId="FakeClientId" dt="2021-08-18T01:19:58.160" v="7" actId="790"/>
            <ac:spMkLst>
              <pc:docMk/>
              <pc:sldMasterMk cId="0" sldId="2147484728"/>
              <pc:sldLayoutMk cId="0" sldId="21474847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19:58.160" v="7" actId="790"/>
            <ac:spMkLst>
              <pc:docMk/>
              <pc:sldMasterMk cId="0" sldId="2147484728"/>
              <pc:sldLayoutMk cId="0" sldId="21474847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19:58.160" v="7" actId="790"/>
            <ac:spMkLst>
              <pc:docMk/>
              <pc:sldMasterMk cId="0" sldId="2147484728"/>
              <pc:sldLayoutMk cId="0" sldId="21474847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19:58.160" v="7" actId="790"/>
            <ac:spMkLst>
              <pc:docMk/>
              <pc:sldMasterMk cId="0" sldId="2147484728"/>
              <pc:sldLayoutMk cId="0" sldId="21474847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19:58.160" v="7" actId="790"/>
            <ac:spMkLst>
              <pc:docMk/>
              <pc:sldMasterMk cId="0" sldId="2147484728"/>
              <pc:sldLayoutMk cId="0" sldId="21474847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06.597" v="8" actId="790"/>
          <pc:sldLayoutMkLst>
            <pc:docMk/>
            <pc:sldMasterMk cId="0" sldId="2147484728"/>
            <pc:sldLayoutMk cId="0" sldId="2147484732"/>
          </pc:sldLayoutMkLst>
          <pc:spChg chg="mod">
            <ac:chgData name="Fake Test User" userId="SID-0" providerId="Test" clId="FakeClientId" dt="2021-08-18T01:20:06.597" v="8" actId="790"/>
            <ac:spMkLst>
              <pc:docMk/>
              <pc:sldMasterMk cId="0" sldId="2147484728"/>
              <pc:sldLayoutMk cId="0" sldId="21474847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06.597" v="8" actId="790"/>
            <ac:spMkLst>
              <pc:docMk/>
              <pc:sldMasterMk cId="0" sldId="2147484728"/>
              <pc:sldLayoutMk cId="0" sldId="21474847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20:06.597" v="8" actId="790"/>
            <ac:spMkLst>
              <pc:docMk/>
              <pc:sldMasterMk cId="0" sldId="2147484728"/>
              <pc:sldLayoutMk cId="0" sldId="21474847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1:20:06.597" v="8" actId="790"/>
            <ac:spMkLst>
              <pc:docMk/>
              <pc:sldMasterMk cId="0" sldId="2147484728"/>
              <pc:sldLayoutMk cId="0" sldId="21474847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1:20:06.597" v="8" actId="790"/>
            <ac:spMkLst>
              <pc:docMk/>
              <pc:sldMasterMk cId="0" sldId="2147484728"/>
              <pc:sldLayoutMk cId="0" sldId="2147484732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1:20:06.597" v="8" actId="790"/>
            <ac:spMkLst>
              <pc:docMk/>
              <pc:sldMasterMk cId="0" sldId="2147484728"/>
              <pc:sldLayoutMk cId="0" sldId="2147484732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11.832" v="9" actId="790"/>
          <pc:sldLayoutMkLst>
            <pc:docMk/>
            <pc:sldMasterMk cId="0" sldId="2147484728"/>
            <pc:sldLayoutMk cId="0" sldId="2147484733"/>
          </pc:sldLayoutMkLst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1:20:11.832" v="9" actId="790"/>
            <ac:spMkLst>
              <pc:docMk/>
              <pc:sldMasterMk cId="0" sldId="2147484728"/>
              <pc:sldLayoutMk cId="0" sldId="214748473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21.957" v="10" actId="790"/>
          <pc:sldLayoutMkLst>
            <pc:docMk/>
            <pc:sldMasterMk cId="0" sldId="2147484728"/>
            <pc:sldLayoutMk cId="0" sldId="2147484734"/>
          </pc:sldLayoutMkLst>
          <pc:spChg chg="mod">
            <ac:chgData name="Fake Test User" userId="SID-0" providerId="Test" clId="FakeClientId" dt="2021-08-18T01:20:21.957" v="10" actId="790"/>
            <ac:spMkLst>
              <pc:docMk/>
              <pc:sldMasterMk cId="0" sldId="2147484728"/>
              <pc:sldLayoutMk cId="0" sldId="21474847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21.957" v="10" actId="790"/>
            <ac:spMkLst>
              <pc:docMk/>
              <pc:sldMasterMk cId="0" sldId="2147484728"/>
              <pc:sldLayoutMk cId="0" sldId="21474847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20:21.957" v="10" actId="790"/>
            <ac:spMkLst>
              <pc:docMk/>
              <pc:sldMasterMk cId="0" sldId="2147484728"/>
              <pc:sldLayoutMk cId="0" sldId="21474847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20:21.957" v="10" actId="790"/>
            <ac:spMkLst>
              <pc:docMk/>
              <pc:sldMasterMk cId="0" sldId="2147484728"/>
              <pc:sldLayoutMk cId="0" sldId="214748473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26.550" v="11" actId="790"/>
          <pc:sldLayoutMkLst>
            <pc:docMk/>
            <pc:sldMasterMk cId="0" sldId="2147484728"/>
            <pc:sldLayoutMk cId="0" sldId="2147484735"/>
          </pc:sldLayoutMkLst>
          <pc:spChg chg="mod">
            <ac:chgData name="Fake Test User" userId="SID-0" providerId="Test" clId="FakeClientId" dt="2021-08-18T01:20:26.550" v="11" actId="790"/>
            <ac:spMkLst>
              <pc:docMk/>
              <pc:sldMasterMk cId="0" sldId="2147484728"/>
              <pc:sldLayoutMk cId="0" sldId="21474847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26.550" v="11" actId="790"/>
            <ac:spMkLst>
              <pc:docMk/>
              <pc:sldMasterMk cId="0" sldId="2147484728"/>
              <pc:sldLayoutMk cId="0" sldId="21474847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20:26.550" v="11" actId="790"/>
            <ac:spMkLst>
              <pc:docMk/>
              <pc:sldMasterMk cId="0" sldId="2147484728"/>
              <pc:sldLayoutMk cId="0" sldId="214748473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31.566" v="12" actId="790"/>
          <pc:sldLayoutMkLst>
            <pc:docMk/>
            <pc:sldMasterMk cId="0" sldId="2147484728"/>
            <pc:sldLayoutMk cId="0" sldId="2147484736"/>
          </pc:sldLayoutMkLst>
          <pc:spChg chg="mod">
            <ac:chgData name="Fake Test User" userId="SID-0" providerId="Test" clId="FakeClientId" dt="2021-08-18T01:20:31.566" v="12" actId="790"/>
            <ac:spMkLst>
              <pc:docMk/>
              <pc:sldMasterMk cId="0" sldId="2147484728"/>
              <pc:sldLayoutMk cId="0" sldId="21474847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31.566" v="12" actId="790"/>
            <ac:spMkLst>
              <pc:docMk/>
              <pc:sldMasterMk cId="0" sldId="2147484728"/>
              <pc:sldLayoutMk cId="0" sldId="21474847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20:31.566" v="12" actId="790"/>
            <ac:spMkLst>
              <pc:docMk/>
              <pc:sldMasterMk cId="0" sldId="2147484728"/>
              <pc:sldLayoutMk cId="0" sldId="21474847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20:31.566" v="12" actId="790"/>
            <ac:spMkLst>
              <pc:docMk/>
              <pc:sldMasterMk cId="0" sldId="2147484728"/>
              <pc:sldLayoutMk cId="0" sldId="214748473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1:20:31.566" v="12" actId="790"/>
            <ac:spMkLst>
              <pc:docMk/>
              <pc:sldMasterMk cId="0" sldId="2147484728"/>
              <pc:sldLayoutMk cId="0" sldId="214748473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1:20:31.566" v="12" actId="790"/>
            <ac:spMkLst>
              <pc:docMk/>
              <pc:sldMasterMk cId="0" sldId="2147484728"/>
              <pc:sldLayoutMk cId="0" sldId="214748473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43.535" v="13" actId="790"/>
          <pc:sldLayoutMkLst>
            <pc:docMk/>
            <pc:sldMasterMk cId="0" sldId="2147484728"/>
            <pc:sldLayoutMk cId="0" sldId="2147484737"/>
          </pc:sldLayoutMkLst>
          <pc:spChg chg="mod">
            <ac:chgData name="Fake Test User" userId="SID-0" providerId="Test" clId="FakeClientId" dt="2021-08-18T01:20:43.535" v="13" actId="790"/>
            <ac:spMkLst>
              <pc:docMk/>
              <pc:sldMasterMk cId="0" sldId="2147484728"/>
              <pc:sldLayoutMk cId="0" sldId="21474847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43.535" v="13" actId="790"/>
            <ac:spMkLst>
              <pc:docMk/>
              <pc:sldMasterMk cId="0" sldId="2147484728"/>
              <pc:sldLayoutMk cId="0" sldId="21474847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20:43.535" v="13" actId="790"/>
            <ac:spMkLst>
              <pc:docMk/>
              <pc:sldMasterMk cId="0" sldId="2147484728"/>
              <pc:sldLayoutMk cId="0" sldId="21474847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20:43.535" v="13" actId="790"/>
            <ac:spMkLst>
              <pc:docMk/>
              <pc:sldMasterMk cId="0" sldId="2147484728"/>
              <pc:sldLayoutMk cId="0" sldId="21474847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20:43.535" v="13" actId="790"/>
            <ac:spMkLst>
              <pc:docMk/>
              <pc:sldMasterMk cId="0" sldId="2147484728"/>
              <pc:sldLayoutMk cId="0" sldId="21474847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1:20:43.535" v="13" actId="790"/>
            <ac:spMkLst>
              <pc:docMk/>
              <pc:sldMasterMk cId="0" sldId="2147484728"/>
              <pc:sldLayoutMk cId="0" sldId="214748473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48.644" v="14" actId="790"/>
          <pc:sldLayoutMkLst>
            <pc:docMk/>
            <pc:sldMasterMk cId="0" sldId="2147484728"/>
            <pc:sldLayoutMk cId="0" sldId="2147484738"/>
          </pc:sldLayoutMkLst>
          <pc:spChg chg="mod">
            <ac:chgData name="Fake Test User" userId="SID-0" providerId="Test" clId="FakeClientId" dt="2021-08-18T01:20:48.644" v="14" actId="790"/>
            <ac:spMkLst>
              <pc:docMk/>
              <pc:sldMasterMk cId="0" sldId="2147484728"/>
              <pc:sldLayoutMk cId="0" sldId="21474847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48.644" v="14" actId="790"/>
            <ac:spMkLst>
              <pc:docMk/>
              <pc:sldMasterMk cId="0" sldId="2147484728"/>
              <pc:sldLayoutMk cId="0" sldId="21474847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20:48.644" v="14" actId="790"/>
            <ac:spMkLst>
              <pc:docMk/>
              <pc:sldMasterMk cId="0" sldId="2147484728"/>
              <pc:sldLayoutMk cId="0" sldId="21474847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20:48.644" v="14" actId="790"/>
            <ac:spMkLst>
              <pc:docMk/>
              <pc:sldMasterMk cId="0" sldId="2147484728"/>
              <pc:sldLayoutMk cId="0" sldId="21474847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20:48.644" v="14" actId="790"/>
            <ac:spMkLst>
              <pc:docMk/>
              <pc:sldMasterMk cId="0" sldId="2147484728"/>
              <pc:sldLayoutMk cId="0" sldId="214748473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20:52.972" v="15" actId="790"/>
          <pc:sldLayoutMkLst>
            <pc:docMk/>
            <pc:sldMasterMk cId="0" sldId="2147484728"/>
            <pc:sldLayoutMk cId="0" sldId="2147484739"/>
          </pc:sldLayoutMkLst>
          <pc:spChg chg="mod">
            <ac:chgData name="Fake Test User" userId="SID-0" providerId="Test" clId="FakeClientId" dt="2021-08-18T01:20:52.972" v="15" actId="790"/>
            <ac:spMkLst>
              <pc:docMk/>
              <pc:sldMasterMk cId="0" sldId="2147484728"/>
              <pc:sldLayoutMk cId="0" sldId="21474847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20:52.972" v="15" actId="790"/>
            <ac:spMkLst>
              <pc:docMk/>
              <pc:sldMasterMk cId="0" sldId="2147484728"/>
              <pc:sldLayoutMk cId="0" sldId="21474847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20:52.972" v="15" actId="790"/>
            <ac:spMkLst>
              <pc:docMk/>
              <pc:sldMasterMk cId="0" sldId="2147484728"/>
              <pc:sldLayoutMk cId="0" sldId="21474847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20:52.972" v="15" actId="790"/>
            <ac:spMkLst>
              <pc:docMk/>
              <pc:sldMasterMk cId="0" sldId="2147484728"/>
              <pc:sldLayoutMk cId="0" sldId="21474847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20:52.972" v="15" actId="790"/>
            <ac:spMkLst>
              <pc:docMk/>
              <pc:sldMasterMk cId="0" sldId="2147484728"/>
              <pc:sldLayoutMk cId="0" sldId="214748473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58A9D3C5-1480-455B-99D8-323AA160AA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BCEFAD7-B7DC-4FF2-AC83-142D3803EE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AA5B0-5963-43B1-A946-DFAE9E95DE4C}" type="datetime1">
              <a:rPr lang="hr-HR" smtClean="0"/>
              <a:t>18.8.2021.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73A7E7F-3ABC-4741-BF5A-A4B927DCB4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A9AB291-CD6A-4E23-862A-C1BF148292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12FDC-7C23-48DB-8202-90424AB4F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141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6D560-9FC1-4CF3-9E5C-33C5998420AD}" type="datetime1">
              <a:rPr lang="hr-HR" smtClean="0"/>
              <a:pPr/>
              <a:t>18.8.2021.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785DD-F357-422C-AD05-49A25C3CE7C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75383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785DD-F357-422C-AD05-49A25C3CE7C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608693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8DFCDA-A22E-4588-97B6-8CED4B108BD3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E8ACA3-ACF5-46FE-9C80-995506628E39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 rtlCol="0"/>
          <a:lstStyle>
            <a:lvl1pPr algn="ctr"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DFAE5E-04E1-48C4-B024-9F0F5CEE3CAE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012B37-38D6-4429-AD51-A45ED7C33D21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8" name="Rezervirano mjesto za sadržaj 7"/>
          <p:cNvSpPr>
            <a:spLocks noGrp="1"/>
          </p:cNvSpPr>
          <p:nvPr>
            <p:ph sz="quarter" idx="13" hasCustomPrompt="1"/>
          </p:nvPr>
        </p:nvSpPr>
        <p:spPr>
          <a:xfrm>
            <a:off x="609600" y="1600200"/>
            <a:ext cx="7924800" cy="411480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rtlCol="0" anchor="t"/>
          <a:lstStyle>
            <a:lvl1pPr algn="l">
              <a:defRPr sz="3200" b="0" i="0" cap="all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09600" y="3462338"/>
            <a:ext cx="7885113" cy="1500187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BD190E-2055-4CDA-9C32-F2D767BA4D97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523C92-45F4-4C30-810D-4886C1BA6969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zervirano mjesto za sadržaj 10"/>
          <p:cNvSpPr>
            <a:spLocks noGrp="1"/>
          </p:cNvSpPr>
          <p:nvPr>
            <p:ph sz="quarter" idx="13" hasCustomPrompt="1"/>
          </p:nvPr>
        </p:nvSpPr>
        <p:spPr>
          <a:xfrm>
            <a:off x="609600" y="1600200"/>
            <a:ext cx="3733800" cy="4114800"/>
          </a:xfrm>
        </p:spPr>
        <p:txBody>
          <a:bodyPr rtlCol="0"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3" name="Rezervirano mjesto za sadržaj 12"/>
          <p:cNvSpPr>
            <a:spLocks noGrp="1"/>
          </p:cNvSpPr>
          <p:nvPr>
            <p:ph sz="quarter" idx="14" hasCustomPrompt="1"/>
          </p:nvPr>
        </p:nvSpPr>
        <p:spPr>
          <a:xfrm>
            <a:off x="4800600" y="1600200"/>
            <a:ext cx="3733800" cy="41148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D16307-F85F-4951-961E-481941CE741F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za sadržaj 12"/>
          <p:cNvSpPr>
            <a:spLocks noGrp="1"/>
          </p:cNvSpPr>
          <p:nvPr>
            <p:ph sz="quarter" idx="14" hasCustomPrompt="1"/>
          </p:nvPr>
        </p:nvSpPr>
        <p:spPr>
          <a:xfrm>
            <a:off x="4800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1" name="Rezervirano mjesto za sadržaj 10"/>
          <p:cNvSpPr>
            <a:spLocks noGrp="1"/>
          </p:cNvSpPr>
          <p:nvPr>
            <p:ph sz="quarter" idx="13" hasCustomPrompt="1"/>
          </p:nvPr>
        </p:nvSpPr>
        <p:spPr>
          <a:xfrm>
            <a:off x="609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09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6FD8D7-CB1C-40BE-AE5B-A257F0213FAF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B4CAC8-AED8-41C9-9EEA-AB4B804A6198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D552C4-7758-4547-8868-E5788D1B91A9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za sadržaj 8"/>
          <p:cNvSpPr>
            <a:spLocks noGrp="1"/>
          </p:cNvSpPr>
          <p:nvPr>
            <p:ph sz="quarter" idx="13" hasCustomPrompt="1"/>
          </p:nvPr>
        </p:nvSpPr>
        <p:spPr>
          <a:xfrm>
            <a:off x="3962400" y="1447800"/>
            <a:ext cx="4648200" cy="426720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12648" y="2547891"/>
            <a:ext cx="2971800" cy="3167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CE5E4-320A-4588-8179-995282949C24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 hasCustomPrompt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547890"/>
            <a:ext cx="2971800" cy="2405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1634D3-E99D-4D9C-A42C-35D853DDFFC3}" type="datetime1">
              <a:rPr lang="hr-HR" noProof="0" smtClean="0"/>
              <a:t>18.8.2021.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rtl="0"/>
            <a:fld id="{32B82A79-AAA5-446F-BE16-99DFD33D4801}" type="datetime1">
              <a:rPr lang="hr-HR" noProof="0" smtClean="0"/>
              <a:t>18.8.2021.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rtl="0"/>
            <a:fld id="{38237106-F2ED-405E-BC33-CC3CF426205F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Obzor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5</ap:TotalTime>
  <ap:Words>1</ap:Words>
  <ap:PresentationFormat>Prikaz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Arial</vt:lpstr>
      <vt:lpstr>Arial Narrow</vt:lpstr>
      <vt:lpstr>Calibri</vt:lpstr>
      <vt:lpstr>Obzor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2021-08-18T01:21:56Z</dcterms:modified>
</cp:coreProperties>
</file>