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30" d="100"/>
          <a:sy n="130" d="100"/>
        </p:scale>
        <p:origin x="8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06:18:13.602" v="18" actId="790"/>
      <pc:docMkLst>
        <pc:docMk/>
      </pc:docMkLst>
      <pc:sldChg chg="modSp mod modNotes modNotesTx">
        <pc:chgData name="Fake Test User" userId="SID-0" providerId="Test" clId="FakeClientId" dt="2021-08-05T06:18:13.602" v="18" actId="790"/>
        <pc:sldMkLst>
          <pc:docMk/>
          <pc:sldMk cId="218711181" sldId="256"/>
        </pc:sldMkLst>
        <pc:spChg chg="mod">
          <ac:chgData name="Fake Test User" userId="SID-0" providerId="Test" clId="FakeClientId" dt="2021-08-05T06:14:34.539" v="0" actId="790"/>
          <ac:spMkLst>
            <pc:docMk/>
            <pc:sldMk cId="21871118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06:14:34.539" v="0" actId="790"/>
          <ac:spMkLst>
            <pc:docMk/>
            <pc:sldMk cId="21871118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06:17:15.711" v="14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06:15:30.930" v="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5T06:15:30.930" v="3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05T06:15:30.930" v="3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5T06:15:30.930" v="3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05T06:15:30.930" v="3" actId="790"/>
          <ac:spMkLst>
            <pc:docMk/>
            <pc:sldMasterMk cId="0" sldId="2147483660"/>
            <ac:spMk id="27" creationId="{00000000-0000-0000-0000-000000000000}"/>
          </ac:spMkLst>
        </pc:spChg>
        <pc:spChg chg="mod">
          <ac:chgData name="Fake Test User" userId="SID-0" providerId="Test" clId="FakeClientId" dt="2021-08-05T06:15:30.930" v="3" actId="790"/>
          <ac:spMkLst>
            <pc:docMk/>
            <pc:sldMasterMk cId="0" sldId="2147483660"/>
            <ac:spMk id="31" creationId="{00000000-0000-0000-0000-000000000000}"/>
          </ac:spMkLst>
        </pc:spChg>
        <pc:sldLayoutChg chg="modSp mod">
          <pc:chgData name="Fake Test User" userId="SID-0" providerId="Test" clId="FakeClientId" dt="2021-08-05T06:15:38.961" v="4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06:15:38.961" v="4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6:15:38.961" v="4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6:15:38.961" v="4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5T06:15:38.961" v="4" actId="790"/>
            <ac:spMkLst>
              <pc:docMk/>
              <pc:sldMasterMk cId="0" sldId="2147483660"/>
              <pc:sldLayoutMk cId="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05T06:15:38.961" v="4" actId="790"/>
            <ac:spMkLst>
              <pc:docMk/>
              <pc:sldMasterMk cId="0" sldId="2147483660"/>
              <pc:sldLayoutMk cId="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06:15:38.961" v="4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5T06:15:38.961" v="4" actId="790"/>
            <ac:spMkLst>
              <pc:docMk/>
              <pc:sldMasterMk cId="0" sldId="2147483660"/>
              <pc:sldLayoutMk cId="0" sldId="214748366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5:48.242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06:15:48.242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5:48.242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15:48.242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15:48.242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15:48.242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5:56.070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06:15:56.070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5:56.070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15:56.070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15:56.070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15:56.070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6:01.899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06:16:01.899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6:01.899" v="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16:01.899" v="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16:01.899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16:01.899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16:01.899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6:09.789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06:16:09.789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6:09.789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16:09.789" v="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16:09.789" v="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16:09.789" v="8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16:09.789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6:16:09.789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6:16:09.789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6:20.977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06:16:20.977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6:20.977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16:20.977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16:20.977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6:25.664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06:16:25.664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6:25.664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16:25.664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6:52.321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06:16:52.321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6:52.321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16:52.321" v="1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16:52.321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16:52.321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16:52.321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7:06.508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06:17:06.508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7:06.508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17:06.508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17:06.508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17:06.508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6:17:06.508" v="12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6:17:06.508" v="12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6:17:06.508" v="12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7:11.133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5T06:17:11.133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7:11.133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17:11.133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17:11.133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17:11.133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17:15.711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06:17:15.711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17:15.711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17:15.711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17:15.711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17:15.711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C532E95A-F4EA-4ACD-9EBA-C0846D5031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EC61107-0566-4EE4-88A9-8E29C29706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9E487-42D5-4A56-B21A-E908E1894570}" type="datetime1">
              <a:rPr lang="hr-HR" smtClean="0"/>
              <a:t>10.8.2021.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90B019E-3A66-4EDA-AFDA-78FFE93D82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973554D-7517-4BFE-8644-599087C6C7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5D8BB-7511-4157-BA5A-017CEE0503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319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A1BFB-1086-477E-A366-0CE3D91FA637}" type="datetime1">
              <a:rPr lang="hr-HR" noProof="0" smtClean="0"/>
              <a:pPr/>
              <a:t>10.8.2021.</a:t>
            </a:fld>
            <a:endParaRPr lang="hr-HR" noProof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616D6-465D-45B6-81C3-B1E1EB4136A4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6056550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616D6-465D-45B6-81C3-B1E1EB4136A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637251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1A26381-BF8E-4CDF-97CF-6330226DA450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 rtlCol="0">
            <a:noAutofit/>
          </a:bodyPr>
          <a:lstStyle>
            <a:lvl1pPr algn="r">
              <a:defRPr sz="4200" b="1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 rtlCol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hr-HR" noProof="0"/>
              <a:t>Kliknite da biste uredili stil podnaslova matrice</a:t>
            </a:r>
            <a:endParaRPr kumimoji="0" lang="hr-HR" noProof="0"/>
          </a:p>
        </p:txBody>
      </p:sp>
      <p:sp>
        <p:nvSpPr>
          <p:cNvPr id="31" name="Rezervirano mjesto za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 rtlCol="0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54C82723-1B4F-47CB-BFAE-2B647C12DE00}" type="datetime1">
              <a:rPr lang="hr-HR" noProof="0" smtClean="0"/>
              <a:t>10.8.2021.</a:t>
            </a:fld>
            <a:endParaRPr lang="hr-HR" noProof="0">
              <a:solidFill>
                <a:srgbClr val="FFFFFF"/>
              </a:solidFill>
            </a:endParaRPr>
          </a:p>
        </p:txBody>
      </p:sp>
      <p:sp>
        <p:nvSpPr>
          <p:cNvPr id="18" name="Rezervirano mjesto za podnožj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 rtlCol="0"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 rtl="0"/>
            <a:endParaRPr kumimoji="0" lang="hr-HR" noProof="0">
              <a:solidFill>
                <a:srgbClr val="FFFFFF"/>
              </a:solidFill>
            </a:endParaRPr>
          </a:p>
        </p:txBody>
      </p:sp>
      <p:sp>
        <p:nvSpPr>
          <p:cNvPr id="29" name="Rezervirano mjesto za broj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 rtlCol="0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rtlCol="0" anchor="t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2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 rtlCol="0"/>
          <a:lstStyle/>
          <a:p>
            <a:pPr rtl="0" eaLnBrk="1" latinLnBrk="0" hangingPunct="1"/>
            <a:fld id="{24EC1116-4DB7-49FF-A5BA-7123A4B540CD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EC2BF9E-AEFD-400B-9028-95855DA828C2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rtlCol="0" anchor="t"/>
          <a:lstStyle>
            <a:lvl1pPr algn="r">
              <a:buNone/>
              <a:defRPr sz="4200" b="1" cap="all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066800" y="1905000"/>
            <a:ext cx="6255488" cy="743507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rtlCol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84919525-4ECA-40D2-B90D-59D096D5AD2C}" type="datetime1">
              <a:rPr lang="hr-HR" noProof="0" smtClean="0"/>
              <a:t>10.8.2021.</a:t>
            </a:fld>
            <a:endParaRPr lang="hr-HR" noProof="0">
              <a:solidFill>
                <a:schemeClr val="tx2"/>
              </a:solidFill>
            </a:endParaRP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rtlCol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endParaRPr kumimoji="0" lang="hr-HR" noProof="0">
              <a:solidFill>
                <a:schemeClr val="tx2"/>
              </a:solidFill>
            </a:endParaRP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 rtlCol="0"/>
          <a:lstStyle/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520440" cy="4525963"/>
          </a:xfrm>
        </p:spPr>
        <p:txBody>
          <a:bodyPr rtlCol="0"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4178808" y="1600200"/>
            <a:ext cx="3520440" cy="4525963"/>
          </a:xfrm>
        </p:spPr>
        <p:txBody>
          <a:bodyPr rtlCol="0"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4760536-F3CC-4BBB-BE37-1FFCD87A0882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 anchor="b"/>
          <a:lstStyle>
            <a:lvl1pPr>
              <a:defRPr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sadržaj 4"/>
          <p:cNvSpPr>
            <a:spLocks noGrp="1"/>
          </p:cNvSpPr>
          <p:nvPr>
            <p:ph sz="quarter" idx="2" hasCustomPrompt="1"/>
          </p:nvPr>
        </p:nvSpPr>
        <p:spPr>
          <a:xfrm>
            <a:off x="457200" y="1711840"/>
            <a:ext cx="3520440" cy="41148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4178808" y="1711840"/>
            <a:ext cx="3520440" cy="41148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1AF3FA9-EFB7-47A1-997E-8A203FE2983F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6F42C54-A4B9-4855-B822-6FCB097B8678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C0484831-856F-4B07-8A8F-9F97DC87624B}" type="datetime1">
              <a:rPr lang="hr-HR" noProof="0" smtClean="0"/>
              <a:t>10.8.2021.</a:t>
            </a:fld>
            <a:endParaRPr lang="hr-HR" noProof="0">
              <a:solidFill>
                <a:schemeClr val="tx2"/>
              </a:solidFill>
            </a:endParaRPr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endParaRPr kumimoji="0" lang="hr-HR" noProof="0">
              <a:solidFill>
                <a:schemeClr val="tx2"/>
              </a:solidFill>
            </a:endParaRPr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rtlCol="0" anchor="b"/>
          <a:lstStyle>
            <a:lvl1pPr algn="l">
              <a:buNone/>
              <a:defRPr lang="en-US" sz="2400" baseline="0" smtClean="0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2" hasCustomPrompt="1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7239000" cy="437175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0D817E4-9462-469F-A356-3368B6804434}" type="datetime1">
              <a:rPr lang="hr-HR" noProof="0" smtClean="0"/>
              <a:t>10.8.2021.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rtlCol="0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D7878FA-3532-4CD2-BE05-A6512BF41911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  <p:sp>
        <p:nvSpPr>
          <p:cNvPr id="10" name="Rezervirano mjesto za sliku 9"/>
          <p:cNvSpPr>
            <a:spLocks noGrp="1"/>
          </p:cNvSpPr>
          <p:nvPr>
            <p:ph type="pic" idx="1" hasCustomPrompt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hr-HR" noProof="0"/>
              <a:t>Kliknite ikonu da biste dodali sliku</a:t>
            </a:r>
            <a:endParaRPr kumimoji="0" lang="hr-H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3" name="Rezervirano mjesto za 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rtlCol="0" anchor="b" anchorCtr="0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1" name="Rezervirano mjesto za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27" name="Rezervirano mjesto za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rtlCol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526A7F9C-C869-4513-A9F3-2FA14CB1067B}" type="datetime1">
              <a:rPr lang="hr-HR" noProof="0" smtClean="0"/>
              <a:t>10.8.2021.</a:t>
            </a:fld>
            <a:endParaRPr lang="hr-HR" sz="1000" noProof="0">
              <a:solidFill>
                <a:schemeClr val="tx2"/>
              </a:solidFill>
            </a:endParaRPr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rtlCol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hr-HR" sz="1000" noProof="0">
              <a:solidFill>
                <a:schemeClr val="tx2"/>
              </a:solidFill>
            </a:endParaRPr>
          </a:p>
        </p:txBody>
      </p:sp>
      <p:sp>
        <p:nvSpPr>
          <p:cNvPr id="16" name="Rezervirano mjesto za broj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fld id="{BC5217A8-0E06-4059-AC45-433E2E67A85D}" type="slidenum">
              <a:rPr kumimoji="0" lang="hr-HR" noProof="0" smtClean="0"/>
              <a:pPr algn="r" eaLnBrk="1" latinLnBrk="0" hangingPunct="1"/>
              <a:t>‹#›</a:t>
            </a:fld>
            <a:endParaRPr kumimoji="0" lang="hr-HR" sz="1100" noProof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71118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Obilj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Opulent</ap:Template>
  <ap:TotalTime>4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Calibri</vt:lpstr>
      <vt:lpstr>Trebuchet MS</vt:lpstr>
      <vt:lpstr>Wingdings</vt:lpstr>
      <vt:lpstr>Wingdings 2</vt:lpstr>
      <vt:lpstr>Obilje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2014-09-16T21:37:47Z</dcterms:created>
  <dcterms:modified xsi:type="dcterms:W3CDTF">2021-08-10T07:42:51Z</dcterms:modified>
</cp:coreProperties>
</file>