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5:58:28.274" v="18" actId="790"/>
      <pc:docMkLst>
        <pc:docMk/>
      </pc:docMkLst>
      <pc:sldChg chg="modSp mod modNotes modNotesTx">
        <pc:chgData name="Fake Test User" userId="SID-0" providerId="Test" clId="FakeClientId" dt="2021-08-05T05:58:28.274" v="18" actId="790"/>
        <pc:sldMkLst>
          <pc:docMk/>
          <pc:sldMk cId="2849457980" sldId="256"/>
        </pc:sldMkLst>
        <pc:spChg chg="mod">
          <ac:chgData name="Fake Test User" userId="SID-0" providerId="Test" clId="FakeClientId" dt="2021-08-05T05:54:48.960" v="0" actId="790"/>
          <ac:spMkLst>
            <pc:docMk/>
            <pc:sldMk cId="28494579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5:54:48.960" v="0" actId="790"/>
          <ac:spMkLst>
            <pc:docMk/>
            <pc:sldMk cId="28494579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5:57:25.883" v="14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05T05:55:19.367" v="2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05T05:56:02.586" v="4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5:56:02.586" v="4" actId="790"/>
            <ac:spMkLst>
              <pc:docMk/>
              <pc:sldMasterMk cId="0" sldId="2147483960"/>
              <pc:sldLayoutMk cId="0" sldId="2147483961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09.273" v="5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05T05:56:09.273" v="5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6:09.273" v="5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6:09.273" v="5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6:09.273" v="5" actId="790"/>
            <ac:spMkLst>
              <pc:docMk/>
              <pc:sldMasterMk cId="0" sldId="2147483960"/>
              <pc:sldLayoutMk cId="0" sldId="2147483962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5:56:09.273" v="5" actId="790"/>
            <ac:spMkLst>
              <pc:docMk/>
              <pc:sldMasterMk cId="0" sldId="2147483960"/>
              <pc:sldLayoutMk cId="0" sldId="2147483962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22.883" v="6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5:56:22.883" v="6" actId="790"/>
            <ac:spMkLst>
              <pc:docMk/>
              <pc:sldMasterMk cId="0" sldId="2147483960"/>
              <pc:sldLayoutMk cId="0" sldId="21474839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28.336" v="7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5:56:28.336" v="7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32.758" v="8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5:56:32.758" v="8" actId="790"/>
            <ac:spMkLst>
              <pc:docMk/>
              <pc:sldMasterMk cId="0" sldId="2147483960"/>
              <pc:sldLayoutMk cId="0" sldId="214748396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46.945" v="9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05T05:56:46.945" v="9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6:46.945" v="9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6:46.945" v="9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6:46.945" v="9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6:51.648" v="10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05T05:56:51.648" v="10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6:51.648" v="10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6:51.648" v="10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7:01.523" v="11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7:01.523" v="11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7:10.148" v="12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5:57:10.148" v="12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7:21.680" v="13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05T05:57:21.680" v="13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7:21.680" v="13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7:21.680" v="13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7:21.680" v="13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7:21.680" v="13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5:57:25.883" v="14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05T05:57:25.883" v="14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5:57:25.883" v="14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5:57:25.883" v="14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5:57:25.883" v="14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5:57:25.883" v="14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545C7277-074F-4053-8BA4-30E4E8CE28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0BFC475-D852-49E1-80B5-6F48C61942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5F645-F5B6-4DED-BF88-C7F33212CE64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38E9BBE-CF14-413F-8D3B-317AAB4F2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6A3C331-C982-47BF-B6C7-B147B5DB00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19FCE-3731-47D7-918B-4B57B13169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2381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28385-7996-455B-A226-4BABCF331979}" type="datetime1">
              <a:rPr lang="hr-HR" smtClean="0"/>
              <a:pPr/>
              <a:t>10.8.2021.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C44A6-DC39-4151-8831-7FA0BA9BE86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8365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1C44A6-DC39-4151-8831-7FA0BA9BE86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50845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B22112-B49E-4C4A-9A23-ACC54B429B84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2" name="Pravokutnik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3" name="Pravokutnik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4" name="Elipsa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4BBF96-5527-4177-91A0-501DF43AD676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B275DD-63BB-47C3-B50E-5224CF7F240D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4AC7B-F8EF-4CD6-B5A9-D7B8B482B52F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sadržaj 9"/>
          <p:cNvSpPr>
            <a:spLocks noGrp="1"/>
          </p:cNvSpPr>
          <p:nvPr>
            <p:ph sz="quarter" idx="13" hasCustomPrompt="1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9" name="Pravokutnik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0" name="Elipsa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32D28-9B61-4534-9596-30F1C2193AF6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0952A-1C2C-4794-9692-3BB251536996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9" name="Rezervirano mjesto za sadržaj 8"/>
          <p:cNvSpPr>
            <a:spLocks noGrp="1"/>
          </p:cNvSpPr>
          <p:nvPr>
            <p:ph sz="quarter" idx="13" hasCustomPrompt="1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1" name="Rezervirano mjesto za sadržaj 10"/>
          <p:cNvSpPr>
            <a:spLocks noGrp="1"/>
          </p:cNvSpPr>
          <p:nvPr>
            <p:ph sz="quarter" idx="14" hasCustomPrompt="1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7A6DD-B70E-4381-A59A-12AAF9612BEC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8083D4-D6BA-40D0-A8D1-EFA5FAFBBC7A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41AE0-759B-438F-B6DB-3C8B8940D3F5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78B0CB-8DA9-4949-ABC4-7C9872283BDF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9" name="Pravokutnik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0" name="Pravokutnik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1" name="Elipsa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9CEE8B-C9A9-45EE-905C-30891D2125C0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9" name="Pravokutnik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10" name="Elipsa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9E845188-D98C-43DA-9807-0AD9B36A09BB}" type="datetime1">
              <a:rPr lang="hr-HR" noProof="0" smtClean="0"/>
              <a:t>10.8.2021.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Vrtlog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4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Vrtlog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2021-08-10T07:41:34Z</dcterms:modified>
</cp:coreProperties>
</file>