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84967" autoAdjust="0"/>
  </p:normalViewPr>
  <p:slideViewPr>
    <p:cSldViewPr snapToGrid="0">
      <p:cViewPr varScale="1">
        <p:scale>
          <a:sx n="130" d="100"/>
          <a:sy n="130" d="100"/>
        </p:scale>
        <p:origin x="8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06:23:06.134" v="18" actId="790"/>
      <pc:docMkLst>
        <pc:docMk/>
      </pc:docMkLst>
      <pc:sldChg chg="modSp mod modNotes modNotesTx">
        <pc:chgData name="Fake Test User" userId="SID-0" providerId="Test" clId="FakeClientId" dt="2021-08-05T06:23:06.134" v="18" actId="790"/>
        <pc:sldMkLst>
          <pc:docMk/>
          <pc:sldMk cId="3731197474" sldId="256"/>
        </pc:sldMkLst>
        <pc:spChg chg="mod">
          <ac:chgData name="Fake Test User" userId="SID-0" providerId="Test" clId="FakeClientId" dt="2021-08-05T06:19:38.368" v="1" actId="790"/>
          <ac:spMkLst>
            <pc:docMk/>
            <pc:sldMk cId="37311974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06:19:38.368" v="1" actId="790"/>
          <ac:spMkLst>
            <pc:docMk/>
            <pc:sldMk cId="37311974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06:22:06.681" v="14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5T06:20:08.884" v="3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8-05T06:20:31.071" v="4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06:20:31.071" v="4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6:20:31.071" v="4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6:20:31.071" v="4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6:20:31.071" v="4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06:20:31.071" v="4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5T06:20:31.071" v="4" actId="790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5T06:20:31.071" v="4" actId="790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0:37.696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06:20:37.696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0:37.696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0:37.696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0:37.696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0:37.696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0:46.696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06:20:46.696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0:46.696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0:46.696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0:46.696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0:46.696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20:46.696" v="6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6:20:46.696" v="6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6:20:46.696" v="6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6:20:46.696" v="6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0:53.978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06:20:53.978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0:53.978" v="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0:53.978" v="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0:53.978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0:53.978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20:53.978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1:02.056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06:21:02.056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1:02.056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1:02.056" v="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1:02.056" v="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1:02.056" v="8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21:02.056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6:21:02.056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6:21:02.056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1:23.243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06:21:23.243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1:23.243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1:23.243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1:23.243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1:28.212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06:21:28.212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1:28.212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1:28.212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1:28.212" v="10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1:28.212" v="10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1:36.681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06:21:36.681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1:36.681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1:36.681" v="1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1:36.681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1:36.681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21:36.681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1:54.150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06:21:54.150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1:54.150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1:54.150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1:54.150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1:54.150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21:54.150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6:21:54.150" v="12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6:21:54.150" v="12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6:21:54.150" v="12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2:02.243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5T06:22:02.243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2:02.243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2:02.243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2:02.243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2:02.243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2:06.681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06:22:06.681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2:06.681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2:06.681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2:06.681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2:06.681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B0641809-2548-47BF-B44B-EEE379328A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066D8A8-E758-41A1-97FD-6A689316F3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F8EFE-B747-45B5-A100-A53BC2836709}" type="datetime1">
              <a:rPr lang="hr-HR" smtClean="0"/>
              <a:t>10.8.2021.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ACD9F21-23A7-4827-9CF4-EDFAA6DF71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6653D40-0648-4B02-A064-789E00CF6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E64D8-CA5A-4BD3-ABEF-8C3D33ED46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2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BCF1A-3D52-41CC-813E-D7F81D6622A7}" type="datetime1">
              <a:rPr lang="hr-HR" smtClean="0"/>
              <a:pPr/>
              <a:t>10.8.2021.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180F0-8DD5-4DE8-A749-B88249EED88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8694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180F0-8DD5-4DE8-A749-B88249EED883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354730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C5CA4F-70D3-4901-8DB3-85171FFF9091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rtlCol="0" anchor="b"/>
          <a:lstStyle>
            <a:lvl1pPr algn="l">
              <a:defRPr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 rtlCol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hr-HR" noProof="0"/>
              <a:t>Kliknite da biste uredili stil podnaslova matrice</a:t>
            </a:r>
            <a:endParaRPr kumimoji="0" lang="hr-HR" noProof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348E67-3B06-48CB-956A-E30788EE57A8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20" name="Rezervirano mjesto za podnožje 1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30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40A8B9-984F-4335-B5F8-E29BAECE882B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6BE7CF-1D7F-472F-A85F-B7389F14719C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2578392" y="1066800"/>
            <a:ext cx="6400800" cy="1509712"/>
          </a:xfr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46A671-4FAA-4ED8-902C-B12AA68C326B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143560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527608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693B7F-2397-4E6A-86D9-EFD730078F48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sadržaj 4"/>
          <p:cNvSpPr>
            <a:spLocks noGrp="1"/>
          </p:cNvSpPr>
          <p:nvPr>
            <p:ph sz="quarter" idx="2" hasCustomPrompt="1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4B69FF-C8D1-454A-9EC6-BBA8BD296E0B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 anchor="ctr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EE92B-8918-4EEE-96E4-B6E7F710B56F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A0259D-B7D2-48F8-B5B3-7E297FD5427A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2" hasCustomPrompt="1"/>
          </p:nvPr>
        </p:nvSpPr>
        <p:spPr>
          <a:xfrm>
            <a:off x="457200" y="1406964"/>
            <a:ext cx="3810000" cy="698500"/>
          </a:xfr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8153400" cy="399256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3E8C4A-D6D5-4F24-8BD8-CC8F86BB9225}" type="datetime1">
              <a:rPr lang="hr-HR" noProof="0" smtClean="0"/>
              <a:t>10.8.2021.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97791C-CF22-4A4E-A707-A5FA4F1276D0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hr-HR" noProof="0" smtClean="0"/>
              <a:t>‹#›</a:t>
            </a:fld>
            <a:endParaRPr kumimoji="0" lang="hr-HR" noProof="0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hr-HR" sz="3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 hasCustomPrompt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hr-HR" noProof="0"/>
              <a:t>Kliknite ikonu da biste dodali sliku</a:t>
            </a:r>
            <a:endParaRPr kumimoji="0" lang="hr-HR" noProof="0"/>
          </a:p>
        </p:txBody>
      </p:sp>
      <p:sp>
        <p:nvSpPr>
          <p:cNvPr id="9" name="Dijagram tijeka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0" name="Dijagram tijeka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800600"/>
            <a:ext cx="4419600" cy="762000"/>
          </a:xfr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ni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5" name="Rezervirano mjesto za naslov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 rtl="0" eaLnBrk="1" latinLnBrk="0" hangingPunct="1"/>
            <a:r>
              <a:rPr lang="hr-HR" noProof="0" dirty="0"/>
              <a:t>Druga razina</a:t>
            </a:r>
          </a:p>
          <a:p>
            <a:pPr lvl="2" rtl="0" eaLnBrk="1" latinLnBrk="0" hangingPunct="1"/>
            <a:r>
              <a:rPr lang="hr-HR" noProof="0" dirty="0"/>
              <a:t>Treća razina</a:t>
            </a:r>
          </a:p>
          <a:p>
            <a:pPr lvl="3" rtl="0" eaLnBrk="1" latinLnBrk="0" hangingPunct="1"/>
            <a:r>
              <a:rPr lang="hr-HR" noProof="0" dirty="0"/>
              <a:t>Četvrta razina</a:t>
            </a:r>
          </a:p>
          <a:p>
            <a:pPr lvl="4" rtl="0" eaLnBrk="1" latinLnBrk="0" hangingPunct="1"/>
            <a:r>
              <a:rPr lang="hr-HR" noProof="0" dirty="0"/>
              <a:t>Peta razina</a:t>
            </a:r>
            <a:endParaRPr kumimoji="0" lang="hr-HR" noProof="0" dirty="0"/>
          </a:p>
        </p:txBody>
      </p:sp>
      <p:sp>
        <p:nvSpPr>
          <p:cNvPr id="24" name="Rezervirano mjesto za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409F5D01-DE51-4A0C-9EA3-E630627FC6DE}" type="datetime1">
              <a:rPr lang="hr-HR" noProof="0" smtClean="0"/>
              <a:t>10.8.2021.</a:t>
            </a:fld>
            <a:endParaRPr lang="hr-HR" sz="1200" noProof="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Rezervirano mjesto za podnožj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endParaRPr kumimoji="0" lang="hr-HR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Rezervirano mjesto za broj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rtl="0" eaLnBrk="1" latinLnBrk="0" hangingPunct="1"/>
            <a:fld id="{6294C92D-0306-4E69-9CD3-20855E849650}" type="slidenum">
              <a:rPr kumimoji="0" lang="hr-HR" noProof="0" smtClean="0"/>
              <a:t>‹#›</a:t>
            </a:fld>
            <a:endParaRPr kumimoji="0" lang="hr-HR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olsticij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Solstice</ap:Template>
  <ap:TotalTime>4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Calibri</vt:lpstr>
      <vt:lpstr>Gill Sans MT</vt:lpstr>
      <vt:lpstr>Verdana</vt:lpstr>
      <vt:lpstr>Wingdings 2</vt:lpstr>
      <vt:lpstr>Solsticij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2014-09-16T21:40:01Z</dcterms:created>
  <dcterms:modified xsi:type="dcterms:W3CDTF">2021-08-10T07:43:06Z</dcterms:modified>
</cp:coreProperties>
</file>