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078" autoAdjust="0"/>
  </p:normalViewPr>
  <p:slideViewPr>
    <p:cSldViewPr snapToGrid="0">
      <p:cViewPr varScale="1">
        <p:scale>
          <a:sx n="130" d="100"/>
          <a:sy n="130" d="100"/>
        </p:scale>
        <p:origin x="8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03:22:43.396" v="18" actId="790"/>
      <pc:docMkLst>
        <pc:docMk/>
      </pc:docMkLst>
      <pc:sldChg chg="modSp mod modNotes modNotesTx">
        <pc:chgData name="Fake Test User" userId="SID-0" providerId="Test" clId="FakeClientId" dt="2021-08-05T03:22:43.396" v="18" actId="790"/>
        <pc:sldMkLst>
          <pc:docMk/>
          <pc:sldMk cId="1696439479" sldId="256"/>
        </pc:sldMkLst>
        <pc:spChg chg="mod">
          <ac:chgData name="Fake Test User" userId="SID-0" providerId="Test" clId="FakeClientId" dt="2021-08-05T03:10:23.958" v="0" actId="790"/>
          <ac:spMkLst>
            <pc:docMk/>
            <pc:sldMk cId="169643947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03:10:23.958" v="0" actId="790"/>
          <ac:spMkLst>
            <pc:docMk/>
            <pc:sldMk cId="169643947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03:12:59.333" v="14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5T03:11:05.567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5T03:11:05.567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5T03:11:05.567" v="2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5T03:11:05.567" v="2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05T03:11:05.567" v="2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05T03:11:05.567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5T03:11:05.567" v="2" actId="790"/>
          <ac:spMkLst>
            <pc:docMk/>
            <pc:sldMasterMk cId="0" sldId="2147483660"/>
            <ac:spMk id="30" creationId="{00000000-0000-0000-0000-000000000000}"/>
          </ac:spMkLst>
        </pc:spChg>
        <pc:sldLayoutChg chg="modSp mod">
          <pc:chgData name="Fake Test User" userId="SID-0" providerId="Test" clId="FakeClientId" dt="2021-08-05T03:11:33.364" v="3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5T03:11:33.364" v="3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3:11:33.364" v="3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3:11:33.364" v="3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3:11:33.364" v="3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5T03:11:33.364" v="3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5T03:11:33.364" v="3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5T03:11:33.364" v="3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11:46.724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5T03:11:46.724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11:46.724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11:46.724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3:11:46.724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3:11:46.724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11:51.849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5T03:11:51.849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11:51.849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11:51.849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3:11:51.849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3:11:51.849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3:11:51.849" v="5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3:11:51.849" v="5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11:56.692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5T03:11:56.692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11:56.692" v="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11:56.692" v="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3:11:56.692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3:11:56.692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3:11:56.692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12:00.880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5T03:12:00.880" v="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12:00.880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12:00.880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3:12:00.880" v="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3:12:00.880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3:12:00.880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3:12:00.880" v="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3:12:00.880" v="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12:11.989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5T03:12:11.989" v="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12:11.989" v="8" actId="790"/>
            <ac:spMkLst>
              <pc:docMk/>
              <pc:sldMasterMk cId="0" sldId="2147483660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3:12:11.989" v="8" actId="790"/>
            <ac:spMkLst>
              <pc:docMk/>
              <pc:sldMasterMk cId="0" sldId="2147483660"/>
              <pc:sldLayoutMk cId="0" sldId="2147483666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3:12:11.989" v="8" actId="790"/>
            <ac:spMkLst>
              <pc:docMk/>
              <pc:sldMasterMk cId="0" sldId="2147483660"/>
              <pc:sldLayoutMk cId="0" sldId="214748366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12:16.317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5T03:12:16.317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12:16.317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12:16.317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12:41.099" v="1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5T03:12:41.099" v="1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12:41.099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12:41.099" v="11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3:12:41.099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3:12:41.099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3:12:41.099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12:49.802" v="12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5T03:12:49.802" v="12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12:49.802" v="12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12:49.802" v="12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3:12:49.802" v="12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3:12:49.802" v="12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3:12:49.802" v="12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12:55.458" v="1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5T03:12:55.458" v="1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12:55.458" v="1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12:55.458" v="1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3:12:55.458" v="1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3:12:55.458" v="1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12:59.333" v="14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5T03:12:59.333" v="14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12:59.333" v="14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12:59.333" v="14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3:12:59.333" v="14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3:12:59.333" v="14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C64A4CE6-F4C1-42F0-8A6D-1BB0053276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9D65000-8616-40D5-8344-8E89B16D75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347DD-1D5E-48B8-9A6E-FA0E81F69393}" type="datetime1">
              <a:rPr lang="hr-HR" smtClean="0"/>
              <a:t>10.8.2021.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29D497E-A8B6-4534-8C15-1684FBCC37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344839E-DD2A-400B-A7AD-A6A535687E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B51EC-4C1C-43A3-BA67-A4DABAD202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92694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3AB8-2FC3-47C0-B7E0-4755FB584176}" type="datetime1">
              <a:rPr lang="hr-HR" smtClean="0"/>
              <a:pPr/>
              <a:t>10.8.2021.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DCF5C-591A-4FA6-93F0-F5FD4572FA8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172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0DCF5C-591A-4FA6-93F0-F5FD4572FA8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15092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D2983D6-B2DC-4182-98C6-D9C9A91C1EA8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i oblik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8" name="Prostoručni oblik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rtlCol="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rtlCol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hr-HR" noProof="0"/>
              <a:t>Kliknite da biste uredili stil podnaslova matrice</a:t>
            </a:r>
            <a:endParaRPr kumimoji="0" lang="hr-HR" noProof="0"/>
          </a:p>
        </p:txBody>
      </p:sp>
      <p:sp>
        <p:nvSpPr>
          <p:cNvPr id="30" name="Rezervirano mjesto za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EF19A1F-E846-42D9-A989-800580E63982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19" name="Rezervirano mjesto za podnožje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27" name="Rezervirano mjesto za broj slajda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F4AB795-DEC7-4783-97AA-0D3B25BD9720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36A3F8D-54EC-48BF-BD26-67123D24A4BE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i oblik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9" name="Prostoručni oblik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rtlCol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rtlCol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8DF4D06-81F8-4A12-A1BE-3E7688A69957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657600" cy="4525963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4267200" y="1600200"/>
            <a:ext cx="3657600" cy="4525963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8B0FB81-3053-4E5D-A952-6C668A309D30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5486400"/>
            <a:ext cx="4040188" cy="8382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5486400"/>
            <a:ext cx="4041775" cy="8382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sadržaj 4"/>
          <p:cNvSpPr>
            <a:spLocks noGrp="1"/>
          </p:cNvSpPr>
          <p:nvPr>
            <p:ph sz="quarter" idx="2" hasCustomPrompt="1"/>
          </p:nvPr>
        </p:nvSpPr>
        <p:spPr>
          <a:xfrm>
            <a:off x="457200" y="1516912"/>
            <a:ext cx="4040188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4645025" y="1516912"/>
            <a:ext cx="4041775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7D2BEA6-4CBB-47CA-8F07-8AA3D410AB73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rtlCol="0" anchor="ctr"/>
          <a:lstStyle>
            <a:lvl1pPr algn="l">
              <a:defRPr sz="46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27199E8-5C1A-498D-8B51-1A6599030685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8" name="Rezervirano mjesto za broj slajda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FAAE3FD-BF49-49D1-A657-212AD30C456D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rtlCol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2" hasCustomPrompt="1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rtlCol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1" hasCustomPrompt="1"/>
          </p:nvPr>
        </p:nvSpPr>
        <p:spPr>
          <a:xfrm>
            <a:off x="457200" y="1981200"/>
            <a:ext cx="7086600" cy="3810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58C957A-E504-4F0F-8401-12B24CE61E48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 rtlCol="0"/>
          <a:lstStyle/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rtlCol="0"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 hasCustomPrompt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hr-HR" noProof="0"/>
              <a:t>Kliknite ikonu da biste dodali sliku</a:t>
            </a:r>
            <a:endParaRPr kumimoji="0" lang="hr-HR" noProof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556734" y="2998765"/>
            <a:ext cx="3053866" cy="2663482"/>
          </a:xfrm>
        </p:spPr>
        <p:txBody>
          <a:bodyPr lIns="45720" rIns="45720" rtlCol="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 rtlCol="0"/>
          <a:lstStyle/>
          <a:p>
            <a:pPr rtl="0" eaLnBrk="1" latinLnBrk="0" hangingPunct="1"/>
            <a:fld id="{3DB81589-88F7-4DF1-840C-432FFE2DD273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i oblik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16" name="Prostoručni oblik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9" name="Rezervirano mjesto za naslov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0" name="Rezervirano mjesto za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 rtl="0" eaLnBrk="1" latinLnBrk="0" hangingPunct="1"/>
            <a:r>
              <a:rPr lang="hr-HR" noProof="0" dirty="0"/>
              <a:t>Druga razina</a:t>
            </a:r>
          </a:p>
          <a:p>
            <a:pPr lvl="2" rtl="0" eaLnBrk="1" latinLnBrk="0" hangingPunct="1"/>
            <a:r>
              <a:rPr lang="hr-HR" noProof="0" dirty="0"/>
              <a:t>Treća razina</a:t>
            </a:r>
          </a:p>
          <a:p>
            <a:pPr lvl="3" rtl="0" eaLnBrk="1" latinLnBrk="0" hangingPunct="1"/>
            <a:r>
              <a:rPr lang="hr-HR" noProof="0" dirty="0"/>
              <a:t>Četvrta razina</a:t>
            </a:r>
          </a:p>
          <a:p>
            <a:pPr lvl="4" rtl="0" eaLnBrk="1" latinLnBrk="0" hangingPunct="1"/>
            <a:r>
              <a:rPr lang="hr-HR" noProof="0" dirty="0"/>
              <a:t>Peta razina</a:t>
            </a:r>
            <a:endParaRPr kumimoji="0" lang="hr-HR" noProof="0" dirty="0"/>
          </a:p>
        </p:txBody>
      </p:sp>
      <p:sp>
        <p:nvSpPr>
          <p:cNvPr id="10" name="Rezervirano mjesto za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rtlCol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D297DCF2-5595-4453-A023-5D1759CE7EC4}" type="datetime1">
              <a:rPr lang="hr-HR" noProof="0" smtClean="0"/>
              <a:t>10.8.2021.</a:t>
            </a:fld>
            <a:endParaRPr lang="hr-HR" sz="1000" noProof="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Rezervirano mjesto za podnožj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rtlCol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rtl="0" eaLnBrk="1" latinLnBrk="0" hangingPunct="1"/>
            <a:endParaRPr kumimoji="0" lang="hr-HR" sz="1000" noProof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Rezervirano mjesto za broj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rtl="0"/>
            <a:fld id="{2AA957AF-53C0-420B-9C2D-77DB1416566C}" type="slidenum">
              <a:rPr kumimoji="0" lang="hr-HR" noProof="0" smtClean="0"/>
              <a:pPr eaLnBrk="1" latinLnBrk="0" hangingPunct="1"/>
              <a:t>‹#›</a:t>
            </a:fld>
            <a:endParaRPr kumimoji="0" lang="hr-HR" sz="1000" noProof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6439479"/>
      </p:ext>
    </p:extLst>
  </p:cSld>
  <p:clrMapOvr>
    <a:masterClrMapping/>
  </p:clrMapOvr>
</p:sld>
</file>

<file path=ppt/theme/theme12.xml><?xml version="1.0" encoding="utf-8"?>
<a:theme xmlns:a="http://schemas.openxmlformats.org/drawingml/2006/main" name="Tehnika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Technic</ap:Template>
  <ap:TotalTime>23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Franklin Gothic Book</vt:lpstr>
      <vt:lpstr>Wingdings 2</vt:lpstr>
      <vt:lpstr>Tehnika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2014-09-16T21:40:21Z</dcterms:created>
  <dcterms:modified xsi:type="dcterms:W3CDTF">2021-08-10T07:39:29Z</dcterms:modified>
</cp:coreProperties>
</file>