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hr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30" d="100"/>
          <a:sy n="130" d="100"/>
        </p:scale>
        <p:origin x="82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5T03:39:03.679" v="17" actId="790"/>
      <pc:docMkLst>
        <pc:docMk/>
      </pc:docMkLst>
      <pc:sldChg chg="modSp mod modNotes modNotesTx">
        <pc:chgData name="Fake Test User" userId="SID-0" providerId="Test" clId="FakeClientId" dt="2021-08-05T03:39:03.679" v="17" actId="790"/>
        <pc:sldMkLst>
          <pc:docMk/>
          <pc:sldMk cId="1213196239" sldId="256"/>
        </pc:sldMkLst>
        <pc:spChg chg="mod">
          <ac:chgData name="Fake Test User" userId="SID-0" providerId="Test" clId="FakeClientId" dt="2021-08-05T03:35:32.803" v="0" actId="790"/>
          <ac:spMkLst>
            <pc:docMk/>
            <pc:sldMk cId="1213196239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5T03:35:32.803" v="0" actId="790"/>
          <ac:spMkLst>
            <pc:docMk/>
            <pc:sldMk cId="1213196239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5T03:37:59.929" v="13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05T03:36:10.366" v="2" actId="790"/>
          <ac:spMkLst>
            <pc:docMk/>
            <pc:sldMasterMk cId="0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21-08-05T03:36:10.366" v="2" actId="790"/>
          <ac:spMkLst>
            <pc:docMk/>
            <pc:sldMasterMk cId="0" sldId="2147483660"/>
            <ac:spMk id="7" creationId="{00000000-0000-0000-0000-000000000000}"/>
          </ac:spMkLst>
        </pc:spChg>
        <pc:spChg chg="mod">
          <ac:chgData name="Fake Test User" userId="SID-0" providerId="Test" clId="FakeClientId" dt="2021-08-05T03:36:10.366" v="2" actId="790"/>
          <ac:spMkLst>
            <pc:docMk/>
            <pc:sldMasterMk cId="0" sldId="2147483660"/>
            <ac:spMk id="8" creationId="{00000000-0000-0000-0000-000000000000}"/>
          </ac:spMkLst>
        </pc:spChg>
        <pc:spChg chg="mod">
          <ac:chgData name="Fake Test User" userId="SID-0" providerId="Test" clId="FakeClientId" dt="2021-08-05T03:36:10.366" v="2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05T03:36:10.366" v="2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8-05T03:36:10.366" v="2" actId="790"/>
          <ac:spMkLst>
            <pc:docMk/>
            <pc:sldMasterMk cId="0" sldId="2147483660"/>
            <ac:spMk id="11" creationId="{00000000-0000-0000-0000-000000000000}"/>
          </ac:spMkLst>
        </pc:spChg>
        <pc:spChg chg="mod">
          <ac:chgData name="Fake Test User" userId="SID-0" providerId="Test" clId="FakeClientId" dt="2021-08-05T03:36:10.366" v="2" actId="790"/>
          <ac:spMkLst>
            <pc:docMk/>
            <pc:sldMasterMk cId="0" sldId="2147483660"/>
            <ac:spMk id="12" creationId="{00000000-0000-0000-0000-000000000000}"/>
          </ac:spMkLst>
        </pc:spChg>
        <pc:spChg chg="mod">
          <ac:chgData name="Fake Test User" userId="SID-0" providerId="Test" clId="FakeClientId" dt="2021-08-05T03:36:10.366" v="2" actId="790"/>
          <ac:spMkLst>
            <pc:docMk/>
            <pc:sldMasterMk cId="0" sldId="2147483660"/>
            <ac:spMk id="28" creationId="{00000000-0000-0000-0000-000000000000}"/>
          </ac:spMkLst>
        </pc:spChg>
        <pc:sldLayoutChg chg="modSp mod">
          <pc:chgData name="Fake Test User" userId="SID-0" providerId="Test" clId="FakeClientId" dt="2021-08-05T03:36:34.491" v="3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05T03:36:34.491" v="3" actId="790"/>
            <ac:spMkLst>
              <pc:docMk/>
              <pc:sldMasterMk cId="0" sldId="2147483660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3:36:34.491" v="3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03:36:34.491" v="3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05T03:36:34.491" v="3" actId="790"/>
            <ac:spMkLst>
              <pc:docMk/>
              <pc:sldMasterMk cId="0" sldId="2147483660"/>
              <pc:sldLayoutMk cId="0" sldId="2147483661"/>
              <ac:spMk id="15" creationId="{00000000-0000-0000-0000-000000000000}"/>
            </ac:spMkLst>
          </pc:spChg>
          <pc:spChg chg="mod">
            <ac:chgData name="Fake Test User" userId="SID-0" providerId="Test" clId="FakeClientId" dt="2021-08-05T03:36:34.491" v="3" actId="790"/>
            <ac:spMkLst>
              <pc:docMk/>
              <pc:sldMasterMk cId="0" sldId="2147483660"/>
              <pc:sldLayoutMk cId="0" sldId="2147483661"/>
              <ac:spMk id="16" creationId="{00000000-0000-0000-0000-000000000000}"/>
            </ac:spMkLst>
          </pc:spChg>
          <pc:spChg chg="mod">
            <ac:chgData name="Fake Test User" userId="SID-0" providerId="Test" clId="FakeClientId" dt="2021-08-05T03:36:34.491" v="3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3:36:43.788" v="4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05T03:36:43.788" v="4" actId="790"/>
            <ac:spMkLst>
              <pc:docMk/>
              <pc:sldMasterMk cId="0" sldId="2147483660"/>
              <pc:sldLayoutMk cId="0" sldId="2147483662"/>
              <ac:spMk id="16" creationId="{00000000-0000-0000-0000-000000000000}"/>
            </ac:spMkLst>
          </pc:spChg>
          <pc:spChg chg="mod">
            <ac:chgData name="Fake Test User" userId="SID-0" providerId="Test" clId="FakeClientId" dt="2021-08-05T03:36:43.788" v="4" actId="790"/>
            <ac:spMkLst>
              <pc:docMk/>
              <pc:sldMasterMk cId="0" sldId="2147483660"/>
              <pc:sldLayoutMk cId="0" sldId="2147483662"/>
              <ac:spMk id="19" creationId="{00000000-0000-0000-0000-000000000000}"/>
            </ac:spMkLst>
          </pc:spChg>
          <pc:spChg chg="mod">
            <ac:chgData name="Fake Test User" userId="SID-0" providerId="Test" clId="FakeClientId" dt="2021-08-05T03:36:43.788" v="4" actId="790"/>
            <ac:spMkLst>
              <pc:docMk/>
              <pc:sldMasterMk cId="0" sldId="2147483660"/>
              <pc:sldLayoutMk cId="0" sldId="2147483662"/>
              <ac:spMk id="22" creationId="{00000000-0000-0000-0000-000000000000}"/>
            </ac:spMkLst>
          </pc:spChg>
          <pc:spChg chg="mod">
            <ac:chgData name="Fake Test User" userId="SID-0" providerId="Test" clId="FakeClientId" dt="2021-08-05T03:36:43.788" v="4" actId="790"/>
            <ac:spMkLst>
              <pc:docMk/>
              <pc:sldMasterMk cId="0" sldId="2147483660"/>
              <pc:sldLayoutMk cId="0" sldId="2147483662"/>
              <ac:spMk id="25" creationId="{00000000-0000-0000-0000-000000000000}"/>
            </ac:spMkLst>
          </pc:spChg>
          <pc:spChg chg="mod">
            <ac:chgData name="Fake Test User" userId="SID-0" providerId="Test" clId="FakeClientId" dt="2021-08-05T03:36:43.788" v="4" actId="790"/>
            <ac:spMkLst>
              <pc:docMk/>
              <pc:sldMasterMk cId="0" sldId="2147483660"/>
              <pc:sldLayoutMk cId="0" sldId="2147483662"/>
              <ac:spMk id="2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3:36:50.647" v="5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05T03:36:50.647" v="5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03:36:50.647" v="5" actId="790"/>
            <ac:spMkLst>
              <pc:docMk/>
              <pc:sldMasterMk cId="0" sldId="2147483660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03:36:50.647" v="5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5T03:36:50.647" v="5" actId="790"/>
            <ac:spMkLst>
              <pc:docMk/>
              <pc:sldMasterMk cId="0" sldId="2147483660"/>
              <pc:sldLayoutMk cId="0" sldId="2147483663"/>
              <ac:spMk id="11" creationId="{00000000-0000-0000-0000-000000000000}"/>
            </ac:spMkLst>
          </pc:spChg>
          <pc:spChg chg="mod">
            <ac:chgData name="Fake Test User" userId="SID-0" providerId="Test" clId="FakeClientId" dt="2021-08-05T03:36:50.647" v="5" actId="790"/>
            <ac:spMkLst>
              <pc:docMk/>
              <pc:sldMasterMk cId="0" sldId="2147483660"/>
              <pc:sldLayoutMk cId="0" sldId="2147483663"/>
              <ac:spMk id="16" creationId="{00000000-0000-0000-0000-000000000000}"/>
            </ac:spMkLst>
          </pc:spChg>
          <pc:spChg chg="mod">
            <ac:chgData name="Fake Test User" userId="SID-0" providerId="Test" clId="FakeClientId" dt="2021-08-05T03:36:50.647" v="5" actId="790"/>
            <ac:spMkLst>
              <pc:docMk/>
              <pc:sldMasterMk cId="0" sldId="2147483660"/>
              <pc:sldLayoutMk cId="0" sldId="2147483663"/>
              <ac:spMk id="1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3:36:56.147" v="6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05T03:36:56.147" v="6" actId="790"/>
            <ac:spMkLst>
              <pc:docMk/>
              <pc:sldMasterMk cId="0" sldId="2147483660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5T03:36:56.147" v="6" actId="790"/>
            <ac:spMkLst>
              <pc:docMk/>
              <pc:sldMasterMk cId="0" sldId="2147483660"/>
              <pc:sldLayoutMk cId="0" sldId="2147483664"/>
              <ac:spMk id="13" creationId="{00000000-0000-0000-0000-000000000000}"/>
            </ac:spMkLst>
          </pc:spChg>
          <pc:spChg chg="mod">
            <ac:chgData name="Fake Test User" userId="SID-0" providerId="Test" clId="FakeClientId" dt="2021-08-05T03:36:56.147" v="6" actId="790"/>
            <ac:spMkLst>
              <pc:docMk/>
              <pc:sldMasterMk cId="0" sldId="2147483660"/>
              <pc:sldLayoutMk cId="0" sldId="2147483664"/>
              <ac:spMk id="14" creationId="{00000000-0000-0000-0000-000000000000}"/>
            </ac:spMkLst>
          </pc:spChg>
          <pc:spChg chg="mod">
            <ac:chgData name="Fake Test User" userId="SID-0" providerId="Test" clId="FakeClientId" dt="2021-08-05T03:36:56.147" v="6" actId="790"/>
            <ac:spMkLst>
              <pc:docMk/>
              <pc:sldMasterMk cId="0" sldId="2147483660"/>
              <pc:sldLayoutMk cId="0" sldId="2147483664"/>
              <ac:spMk id="20" creationId="{00000000-0000-0000-0000-000000000000}"/>
            </ac:spMkLst>
          </pc:spChg>
          <pc:spChg chg="mod">
            <ac:chgData name="Fake Test User" userId="SID-0" providerId="Test" clId="FakeClientId" dt="2021-08-05T03:36:56.147" v="6" actId="790"/>
            <ac:spMkLst>
              <pc:docMk/>
              <pc:sldMasterMk cId="0" sldId="2147483660"/>
              <pc:sldLayoutMk cId="0" sldId="2147483664"/>
              <ac:spMk id="21" creationId="{00000000-0000-0000-0000-000000000000}"/>
            </ac:spMkLst>
          </pc:spChg>
          <pc:spChg chg="mod">
            <ac:chgData name="Fake Test User" userId="SID-0" providerId="Test" clId="FakeClientId" dt="2021-08-05T03:36:56.147" v="6" actId="790"/>
            <ac:spMkLst>
              <pc:docMk/>
              <pc:sldMasterMk cId="0" sldId="2147483660"/>
              <pc:sldLayoutMk cId="0" sldId="2147483664"/>
              <ac:spMk id="3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3:37:05.866" v="7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05T03:37:05.866" v="7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3:37:05.866" v="7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03:37:05.866" v="7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03:37:05.866" v="7" actId="790"/>
            <ac:spMkLst>
              <pc:docMk/>
              <pc:sldMasterMk cId="0" sldId="2147483660"/>
              <pc:sldLayoutMk cId="0" sldId="2147483665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5T03:37:05.866" v="7" actId="790"/>
            <ac:spMkLst>
              <pc:docMk/>
              <pc:sldMasterMk cId="0" sldId="2147483660"/>
              <pc:sldLayoutMk cId="0" sldId="2147483665"/>
              <ac:spMk id="11" creationId="{00000000-0000-0000-0000-000000000000}"/>
            </ac:spMkLst>
          </pc:spChg>
          <pc:spChg chg="mod">
            <ac:chgData name="Fake Test User" userId="SID-0" providerId="Test" clId="FakeClientId" dt="2021-08-05T03:37:05.866" v="7" actId="790"/>
            <ac:spMkLst>
              <pc:docMk/>
              <pc:sldMasterMk cId="0" sldId="2147483660"/>
              <pc:sldLayoutMk cId="0" sldId="2147483665"/>
              <ac:spMk id="13" creationId="{00000000-0000-0000-0000-000000000000}"/>
            </ac:spMkLst>
          </pc:spChg>
          <pc:spChg chg="mod">
            <ac:chgData name="Fake Test User" userId="SID-0" providerId="Test" clId="FakeClientId" dt="2021-08-05T03:37:05.866" v="7" actId="790"/>
            <ac:spMkLst>
              <pc:docMk/>
              <pc:sldMasterMk cId="0" sldId="2147483660"/>
              <pc:sldLayoutMk cId="0" sldId="2147483665"/>
              <ac:spMk id="25" creationId="{00000000-0000-0000-0000-000000000000}"/>
            </ac:spMkLst>
          </pc:spChg>
          <pc:spChg chg="mod">
            <ac:chgData name="Fake Test User" userId="SID-0" providerId="Test" clId="FakeClientId" dt="2021-08-05T03:37:05.866" v="7" actId="790"/>
            <ac:spMkLst>
              <pc:docMk/>
              <pc:sldMasterMk cId="0" sldId="2147483660"/>
              <pc:sldLayoutMk cId="0" sldId="2147483665"/>
              <ac:spMk id="28" creationId="{00000000-0000-0000-0000-000000000000}"/>
            </ac:spMkLst>
          </pc:spChg>
          <pc:spChg chg="mod">
            <ac:chgData name="Fake Test User" userId="SID-0" providerId="Test" clId="FakeClientId" dt="2021-08-05T03:37:05.866" v="7" actId="790"/>
            <ac:spMkLst>
              <pc:docMk/>
              <pc:sldMasterMk cId="0" sldId="2147483660"/>
              <pc:sldLayoutMk cId="0" sldId="2147483665"/>
              <ac:spMk id="2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3:37:20.382" v="8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05T03:37:20.382" v="8" actId="790"/>
            <ac:spMkLst>
              <pc:docMk/>
              <pc:sldMasterMk cId="0" sldId="2147483660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5T03:37:20.382" v="8" actId="790"/>
            <ac:spMkLst>
              <pc:docMk/>
              <pc:sldMasterMk cId="0" sldId="2147483660"/>
              <pc:sldLayoutMk cId="0" sldId="2147483666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5T03:37:20.382" v="8" actId="790"/>
            <ac:spMkLst>
              <pc:docMk/>
              <pc:sldMasterMk cId="0" sldId="2147483660"/>
              <pc:sldLayoutMk cId="0" sldId="2147483666"/>
              <ac:spMk id="21" creationId="{00000000-0000-0000-0000-000000000000}"/>
            </ac:spMkLst>
          </pc:spChg>
          <pc:spChg chg="mod">
            <ac:chgData name="Fake Test User" userId="SID-0" providerId="Test" clId="FakeClientId" dt="2021-08-05T03:37:20.382" v="8" actId="790"/>
            <ac:spMkLst>
              <pc:docMk/>
              <pc:sldMasterMk cId="0" sldId="2147483660"/>
              <pc:sldLayoutMk cId="0" sldId="2147483666"/>
              <ac:spMk id="3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3:37:25.444" v="9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05T03:37:25.444" v="9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3:37:25.444" v="9" actId="790"/>
            <ac:spMkLst>
              <pc:docMk/>
              <pc:sldMasterMk cId="0" sldId="2147483660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03:37:25.444" v="9" actId="790"/>
            <ac:spMkLst>
              <pc:docMk/>
              <pc:sldMasterMk cId="0" sldId="2147483660"/>
              <pc:sldLayoutMk cId="0" sldId="2147483667"/>
              <ac:spMk id="2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3:37:30.976" v="10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05T03:37:30.976" v="10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03:37:30.976" v="10" actId="790"/>
            <ac:spMkLst>
              <pc:docMk/>
              <pc:sldMasterMk cId="0" sldId="2147483660"/>
              <pc:sldLayoutMk cId="0" sldId="2147483668"/>
              <ac:spMk id="8" creationId="{00000000-0000-0000-0000-000000000000}"/>
            </ac:spMkLst>
          </pc:spChg>
          <pc:spChg chg="mod">
            <ac:chgData name="Fake Test User" userId="SID-0" providerId="Test" clId="FakeClientId" dt="2021-08-05T03:37:30.976" v="10" actId="790"/>
            <ac:spMkLst>
              <pc:docMk/>
              <pc:sldMasterMk cId="0" sldId="2147483660"/>
              <pc:sldLayoutMk cId="0" sldId="2147483668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5T03:37:30.976" v="10" actId="790"/>
            <ac:spMkLst>
              <pc:docMk/>
              <pc:sldMasterMk cId="0" sldId="2147483660"/>
              <pc:sldLayoutMk cId="0" sldId="2147483668"/>
              <ac:spMk id="14" creationId="{00000000-0000-0000-0000-000000000000}"/>
            </ac:spMkLst>
          </pc:spChg>
          <pc:spChg chg="mod">
            <ac:chgData name="Fake Test User" userId="SID-0" providerId="Test" clId="FakeClientId" dt="2021-08-05T03:37:30.976" v="10" actId="790"/>
            <ac:spMkLst>
              <pc:docMk/>
              <pc:sldMasterMk cId="0" sldId="2147483660"/>
              <pc:sldLayoutMk cId="0" sldId="2147483668"/>
              <ac:spMk id="25" creationId="{00000000-0000-0000-0000-000000000000}"/>
            </ac:spMkLst>
          </pc:spChg>
          <pc:spChg chg="mod">
            <ac:chgData name="Fake Test User" userId="SID-0" providerId="Test" clId="FakeClientId" dt="2021-08-05T03:37:30.976" v="10" actId="790"/>
            <ac:spMkLst>
              <pc:docMk/>
              <pc:sldMasterMk cId="0" sldId="2147483660"/>
              <pc:sldLayoutMk cId="0" sldId="2147483668"/>
              <ac:spMk id="26" creationId="{00000000-0000-0000-0000-000000000000}"/>
            </ac:spMkLst>
          </pc:spChg>
          <pc:spChg chg="mod">
            <ac:chgData name="Fake Test User" userId="SID-0" providerId="Test" clId="FakeClientId" dt="2021-08-05T03:37:30.976" v="10" actId="790"/>
            <ac:spMkLst>
              <pc:docMk/>
              <pc:sldMasterMk cId="0" sldId="2147483660"/>
              <pc:sldLayoutMk cId="0" sldId="2147483668"/>
              <ac:spMk id="2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3:37:47.132" v="11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05T03:37:47.132" v="11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3:37:47.132" v="11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05T03:37:47.132" v="11" actId="790"/>
            <ac:spMkLst>
              <pc:docMk/>
              <pc:sldMasterMk cId="0" sldId="2147483660"/>
              <pc:sldLayoutMk cId="0" sldId="2147483669"/>
              <ac:spMk id="13" creationId="{00000000-0000-0000-0000-000000000000}"/>
            </ac:spMkLst>
          </pc:spChg>
          <pc:spChg chg="mod">
            <ac:chgData name="Fake Test User" userId="SID-0" providerId="Test" clId="FakeClientId" dt="2021-08-05T03:37:47.132" v="11" actId="790"/>
            <ac:spMkLst>
              <pc:docMk/>
              <pc:sldMasterMk cId="0" sldId="2147483660"/>
              <pc:sldLayoutMk cId="0" sldId="2147483669"/>
              <ac:spMk id="17" creationId="{00000000-0000-0000-0000-000000000000}"/>
            </ac:spMkLst>
          </pc:spChg>
          <pc:spChg chg="mod">
            <ac:chgData name="Fake Test User" userId="SID-0" providerId="Test" clId="FakeClientId" dt="2021-08-05T03:37:47.132" v="11" actId="790"/>
            <ac:spMkLst>
              <pc:docMk/>
              <pc:sldMasterMk cId="0" sldId="2147483660"/>
              <pc:sldLayoutMk cId="0" sldId="2147483669"/>
              <ac:spMk id="26" creationId="{00000000-0000-0000-0000-000000000000}"/>
            </ac:spMkLst>
          </pc:spChg>
          <pc:spChg chg="mod">
            <ac:chgData name="Fake Test User" userId="SID-0" providerId="Test" clId="FakeClientId" dt="2021-08-05T03:37:47.132" v="11" actId="790"/>
            <ac:spMkLst>
              <pc:docMk/>
              <pc:sldMasterMk cId="0" sldId="2147483660"/>
              <pc:sldLayoutMk cId="0" sldId="2147483669"/>
              <ac:spMk id="3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3:37:55.429" v="12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05T03:37:55.429" v="12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3:37:55.429" v="12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3:37:55.429" v="12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3:37:55.429" v="12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3:37:55.429" v="12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5T03:37:59.929" v="13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05T03:37:59.929" v="13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5T03:37:59.929" v="13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5T03:37:59.929" v="13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5T03:37:59.929" v="13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5T03:37:59.929" v="13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85DC0427-AA8B-4EBE-83C3-B719A3B9922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36EBC354-6395-4F8F-925E-0198592684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6A201-8BB5-4DA5-AE96-8BD7079703D3}" type="datetime1">
              <a:rPr lang="hr-HR" smtClean="0"/>
              <a:t>10.8.2021.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F6103DCA-724F-4E4C-9D90-D9D5A17041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66CB1C74-0F6C-4B29-9D69-A338A0FCA8F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32C21-358B-475E-B4A2-164EEEE0D8D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22880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55DAF-D251-4DD1-8804-F874CDEC65E3}" type="datetime1">
              <a:rPr lang="hr-HR" smtClean="0"/>
              <a:pPr/>
              <a:t>10.8.2021.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 eaLnBrk="1" latinLnBrk="0" hangingPunct="1"/>
            <a:r>
              <a:rPr lang="hr-HR" noProof="0" dirty="0"/>
              <a:t>Kliknite da biste uredili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 rtl="0"/>
            <a:r>
              <a:rPr lang="hr-HR" noProof="0" dirty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78D01-A648-454A-A167-EAFC56BC953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831277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C78D01-A648-454A-A167-EAFC56BC953B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0492843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D1FBAE18-62D5-4B35-9B2A-305C5FF66A29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15C064-DD44-4CAC-873E-2D1F54821676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hr-HR" noProof="0"/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rtlCol="0" anchor="t"/>
          <a:lstStyle/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rtlCol="0"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hr-HR" noProof="0"/>
              <a:t>Kliknite da biste uredili stil podnaslova matrice</a:t>
            </a:r>
            <a:endParaRPr kumimoji="0" lang="hr-HR" noProof="0"/>
          </a:p>
        </p:txBody>
      </p:sp>
      <p:sp>
        <p:nvSpPr>
          <p:cNvPr id="16" name="Rezervirano mjesto za datum 1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ACBF38F-E5A0-4C7A-B48D-F40217329CF1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2" name="Rezervirano mjesto za podnožje 1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15" name="Rezervirano mjesto za broj slajd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 rtlCol="0"/>
          <a:lstStyle/>
          <a:p>
            <a:pPr rtl="0"/>
            <a:fld id="{CA15C064-DD44-4CAC-873E-2D1F54821676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 rtlCol="0"/>
          <a:lstStyle/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3" name="Okomiti tekst s rezerviranim mjestom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549276"/>
            <a:ext cx="62484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C2C24E27-F0A6-47E4-8884-A362AEBBEBFA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15C064-DD44-4CAC-873E-2D1F54821676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27" name="Rezervirano mjesto za sadržaj 26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25" name="Rezervirano mjesto za datum 2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DD592ADC-9F8C-4590-8A43-6D7D6B0DD141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19" name="Rezervirano mjesto za podnožj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16" name="Rezervirano mjesto za broj slajd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 rtlCol="0"/>
          <a:lstStyle/>
          <a:p>
            <a:pPr rtl="0"/>
            <a:fld id="{CA15C064-DD44-4CAC-873E-2D1F54821676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hr-HR" noProof="0"/>
          </a:p>
        </p:txBody>
      </p:sp>
      <p:sp>
        <p:nvSpPr>
          <p:cNvPr id="6" name="Rezervirano mjesto za tekst 5"/>
          <p:cNvSpPr>
            <a:spLocks noGrp="1"/>
          </p:cNvSpPr>
          <p:nvPr>
            <p:ph type="body" idx="1" hasCustomPrompt="1"/>
          </p:nvPr>
        </p:nvSpPr>
        <p:spPr>
          <a:xfrm>
            <a:off x="381000" y="1676400"/>
            <a:ext cx="8458200" cy="1219200"/>
          </a:xfrm>
        </p:spPr>
        <p:txBody>
          <a:bodyPr rtlCol="0"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</p:txBody>
      </p:sp>
      <p:sp>
        <p:nvSpPr>
          <p:cNvPr id="19" name="Rezervirano mjesto za datum 1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CE70C365-170A-4F7B-8CD0-8A8B88BC7077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11" name="Rezervirano mjesto za podnožje 1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16" name="Rezervirano mjesto za broj slajda 1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15C064-DD44-4CAC-873E-2D1F54821676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14" name="Rezervirano mjesto za sadržaj 13"/>
          <p:cNvSpPr>
            <a:spLocks noGrp="1"/>
          </p:cNvSpPr>
          <p:nvPr>
            <p:ph sz="half" idx="1" hasCustomPrompt="1"/>
          </p:nvPr>
        </p:nvSpPr>
        <p:spPr>
          <a:xfrm>
            <a:off x="304800" y="1600200"/>
            <a:ext cx="4191000" cy="47244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13" name="Rezervirano mjesto za sadržaj 12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343400" cy="47244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21" name="Rezervirano mjesto za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FE434B77-A166-4FFD-B09B-6562405E8015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10" name="Rezervirano mjesto za podnožje 9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31" name="Rezervirano mjesto za broj slajda 3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15C064-DD44-4CAC-873E-2D1F54821676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rtlCol="0" anchor="ctr"/>
          <a:lstStyle>
            <a:lvl1pPr>
              <a:defRPr/>
            </a:lvl1pPr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13" name="Rezervirano mjesto za tekst 12"/>
          <p:cNvSpPr>
            <a:spLocks noGrp="1"/>
          </p:cNvSpPr>
          <p:nvPr>
            <p:ph type="body" idx="1" hasCustomPrompt="1"/>
          </p:nvPr>
        </p:nvSpPr>
        <p:spPr>
          <a:xfrm>
            <a:off x="281444" y="666750"/>
            <a:ext cx="4290556" cy="639762"/>
          </a:xfrm>
        </p:spPr>
        <p:txBody>
          <a:bodyPr rtlCol="0"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</p:txBody>
      </p:sp>
      <p:sp>
        <p:nvSpPr>
          <p:cNvPr id="25" name="Rezervirano mjesto za tekst 24"/>
          <p:cNvSpPr>
            <a:spLocks noGrp="1"/>
          </p:cNvSpPr>
          <p:nvPr>
            <p:ph type="body" sz="half" idx="3" hasCustomPrompt="1"/>
          </p:nvPr>
        </p:nvSpPr>
        <p:spPr>
          <a:xfrm>
            <a:off x="4645025" y="666750"/>
            <a:ext cx="4292241" cy="639762"/>
          </a:xfrm>
        </p:spPr>
        <p:txBody>
          <a:bodyPr rtlCol="0"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quarter" idx="2" hasCustomPrompt="1"/>
          </p:nvPr>
        </p:nvSpPr>
        <p:spPr>
          <a:xfrm>
            <a:off x="281444" y="1316037"/>
            <a:ext cx="4290556" cy="39417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28" name="Rezervirano mjesto za sadržaj 27"/>
          <p:cNvSpPr>
            <a:spLocks noGrp="1"/>
          </p:cNvSpPr>
          <p:nvPr>
            <p:ph sz="quarter" idx="4" hasCustomPrompt="1"/>
          </p:nvPr>
        </p:nvSpPr>
        <p:spPr>
          <a:xfrm>
            <a:off x="4648730" y="1316037"/>
            <a:ext cx="4288536" cy="3941763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10" name="Rezervirano mjesto za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079E90F6-884A-465E-9911-2C97B07C37BA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 rtlCol="0"/>
          <a:lstStyle/>
          <a:p>
            <a:pPr rtl="0"/>
            <a:fld id="{CA15C064-DD44-4CAC-873E-2D1F54821676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hr-HR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 rtlCol="0"/>
          <a:lstStyle/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12" name="Rezervirano mjesto za datum 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DB35F7C-E9C5-4365-9966-3D38E6C6FA1A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21" name="Rezervirano mjesto za podnožje 2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15C064-DD44-4CAC-873E-2D1F54821676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F8CAB1FF-24DB-4DCB-85A5-3615C5A24E25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24" name="Rezervirano mjesto za podnožje 2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15C064-DD44-4CAC-873E-2D1F54821676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hr-HR" noProof="0"/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rtlCol="0" anchor="ctr"/>
          <a:lstStyle>
            <a:lvl1pPr algn="l">
              <a:buNone/>
              <a:defRPr sz="2000" b="1"/>
            </a:lvl1pPr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26" name="Rezervirano mjesto za tekst 25"/>
          <p:cNvSpPr>
            <a:spLocks noGrp="1"/>
          </p:cNvSpPr>
          <p:nvPr>
            <p:ph type="body" idx="2" hasCustomPrompt="1"/>
          </p:nvPr>
        </p:nvSpPr>
        <p:spPr>
          <a:xfrm>
            <a:off x="457200" y="609600"/>
            <a:ext cx="3008313" cy="4800600"/>
          </a:xfrm>
        </p:spPr>
        <p:txBody>
          <a:bodyPr rtlCol="0"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</p:txBody>
      </p:sp>
      <p:sp>
        <p:nvSpPr>
          <p:cNvPr id="14" name="Rezervirano mjesto za sadržaj 13"/>
          <p:cNvSpPr>
            <a:spLocks noGrp="1"/>
          </p:cNvSpPr>
          <p:nvPr>
            <p:ph sz="half" idx="1" hasCustomPrompt="1"/>
          </p:nvPr>
        </p:nvSpPr>
        <p:spPr>
          <a:xfrm>
            <a:off x="3575050" y="609600"/>
            <a:ext cx="5340350" cy="48006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  <a:p>
            <a:pPr lvl="1" rtl="0" eaLnBrk="1" latinLnBrk="0" hangingPunct="1"/>
            <a:r>
              <a:rPr lang="hr-HR" noProof="0"/>
              <a:t>Druga razina</a:t>
            </a:r>
          </a:p>
          <a:p>
            <a:pPr lvl="2" rtl="0" eaLnBrk="1" latinLnBrk="0" hangingPunct="1"/>
            <a:r>
              <a:rPr lang="hr-HR" noProof="0"/>
              <a:t>Treća razina</a:t>
            </a:r>
          </a:p>
          <a:p>
            <a:pPr lvl="3" rtl="0" eaLnBrk="1" latinLnBrk="0" hangingPunct="1"/>
            <a:r>
              <a:rPr lang="hr-HR" noProof="0"/>
              <a:t>Četvrta razina</a:t>
            </a:r>
          </a:p>
          <a:p>
            <a:pPr lvl="4" rtl="0" eaLnBrk="1" latinLnBrk="0" hangingPunct="1"/>
            <a:r>
              <a:rPr lang="hr-HR" noProof="0"/>
              <a:t>Peta razina</a:t>
            </a:r>
            <a:endParaRPr kumimoji="0" lang="hr-HR" noProof="0"/>
          </a:p>
        </p:txBody>
      </p:sp>
      <p:sp>
        <p:nvSpPr>
          <p:cNvPr id="25" name="Rezervirano mjesto za datum 2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D2EAE439-B1AE-4A58-96DA-5455E4087A37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29" name="Rezervirano mjesto za podnožje 2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15C064-DD44-4CAC-873E-2D1F54821676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zervirano mjesto za sliku 12"/>
          <p:cNvSpPr>
            <a:spLocks noGrp="1"/>
          </p:cNvSpPr>
          <p:nvPr>
            <p:ph type="pic" idx="1" hasCustomPrompt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hr-HR" noProof="0"/>
              <a:t>Kliknite ikonu da biste dodali sliku</a:t>
            </a:r>
            <a:endParaRPr kumimoji="0" lang="hr-HR" noProof="0"/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25F4084C-B65F-4A8C-B561-2B901E181DAB}" type="datetime1">
              <a:rPr lang="hr-HR" noProof="0" smtClean="0"/>
              <a:t>10.8.2021.</a:t>
            </a:fld>
            <a:endParaRPr lang="hr-HR" noProof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hr-HR" noProof="0"/>
          </a:p>
        </p:txBody>
      </p:sp>
      <p:sp>
        <p:nvSpPr>
          <p:cNvPr id="31" name="Rezervirano mjesto za broj slajda 3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15C064-DD44-4CAC-873E-2D1F54821676}" type="slidenum">
              <a:rPr kumimoji="0" lang="hr-HR" noProof="0" smtClean="0"/>
              <a:pPr eaLnBrk="1" latinLnBrk="0" hangingPunct="1"/>
              <a:t>‹#›</a:t>
            </a:fld>
            <a:endParaRPr kumimoji="0" lang="hr-HR" noProof="0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rtlCol="0" anchor="ctr"/>
          <a:lstStyle>
            <a:lvl1pPr algn="l">
              <a:buNone/>
              <a:defRPr sz="2000" b="1"/>
            </a:lvl1pPr>
          </a:lstStyle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26" name="Rezervirano mjesto za tekst 25"/>
          <p:cNvSpPr>
            <a:spLocks noGrp="1"/>
          </p:cNvSpPr>
          <p:nvPr>
            <p:ph type="body" sz="half" idx="2" hasCustomPrompt="1"/>
          </p:nvPr>
        </p:nvSpPr>
        <p:spPr>
          <a:xfrm>
            <a:off x="381000" y="5533218"/>
            <a:ext cx="5867400" cy="768350"/>
          </a:xfrm>
        </p:spPr>
        <p:txBody>
          <a:bodyPr lIns="109728" tIns="0" rtlCol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hr-HR" noProof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hr-HR" noProof="0"/>
          </a:p>
        </p:txBody>
      </p:sp>
      <p:sp>
        <p:nvSpPr>
          <p:cNvPr id="8" name="Rezervirano mjesto za teks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hr-HR" noProof="0" dirty="0"/>
              <a:t>Kliknite da biste uredili stilove teksta matrice</a:t>
            </a:r>
          </a:p>
          <a:p>
            <a:pPr lvl="1" rtl="0" eaLnBrk="1" latinLnBrk="0" hangingPunct="1"/>
            <a:r>
              <a:rPr lang="hr-HR" noProof="0" dirty="0"/>
              <a:t>Druga razina</a:t>
            </a:r>
          </a:p>
          <a:p>
            <a:pPr lvl="2" rtl="0" eaLnBrk="1" latinLnBrk="0" hangingPunct="1"/>
            <a:r>
              <a:rPr lang="hr-HR" noProof="0" dirty="0"/>
              <a:t>Treća razina</a:t>
            </a:r>
          </a:p>
          <a:p>
            <a:pPr lvl="3" rtl="0" eaLnBrk="1" latinLnBrk="0" hangingPunct="1"/>
            <a:r>
              <a:rPr lang="hr-HR" noProof="0" dirty="0"/>
              <a:t>Četvrta razina</a:t>
            </a:r>
          </a:p>
          <a:p>
            <a:pPr lvl="4" rtl="0" eaLnBrk="1" latinLnBrk="0" hangingPunct="1"/>
            <a:r>
              <a:rPr lang="hr-HR" noProof="0" dirty="0"/>
              <a:t>Peta razina</a:t>
            </a:r>
            <a:endParaRPr kumimoji="0" lang="hr-HR" noProof="0" dirty="0"/>
          </a:p>
        </p:txBody>
      </p:sp>
      <p:sp>
        <p:nvSpPr>
          <p:cNvPr id="11" name="Rezervirano mjesto za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rtl="0" eaLnBrk="1" latinLnBrk="0" hangingPunct="1"/>
            <a:fld id="{DFB72DDC-1009-4B1E-AA8E-3952E1A70E60}" type="datetime1">
              <a:rPr lang="hr-HR" noProof="0" smtClean="0"/>
              <a:t>10.8.2021.</a:t>
            </a:fld>
            <a:endParaRPr lang="hr-HR" noProof="0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Rezervirano mjesto za podnožj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rtl="0" eaLnBrk="1" latinLnBrk="0" hangingPunct="1"/>
            <a:endParaRPr kumimoji="0" lang="hr-HR" noProof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rtl="0"/>
            <a:fld id="{CA15C064-DD44-4CAC-873E-2D1F54821676}" type="slidenum">
              <a:rPr kumimoji="0" lang="hr-HR" noProof="0" smtClean="0"/>
              <a:pPr eaLnBrk="1" latinLnBrk="0" hangingPunct="1"/>
              <a:t>‹#›</a:t>
            </a:fld>
            <a:endParaRPr kumimoji="0" lang="hr-HR" noProof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Rezervirano mjesto za naslov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hr-HR" noProof="0"/>
              <a:t>Kliknite da biste uredili stil naslova matrice</a:t>
            </a:r>
            <a:endParaRPr kumimoji="0" lang="hr-HR" noProof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hr-HR" noProof="0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rtl="0"/>
            <a:endParaRPr kumimoji="0" lang="hr-H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319623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Pješačenj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Trek</ap:Template>
  <ap:TotalTime>4</ap:TotalTime>
  <ap:Words>1</ap:Words>
  <ap:PresentationFormat>On-screen Show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6">
      <vt:lpstr>Calibri</vt:lpstr>
      <vt:lpstr>Franklin Gothic Book</vt:lpstr>
      <vt:lpstr>Franklin Gothic Medium</vt:lpstr>
      <vt:lpstr>Wingdings 2</vt:lpstr>
      <vt:lpstr>Pješačenje</vt:lpstr>
      <vt:lpstr>PowerPoint 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2014-09-16T21:40:56Z</dcterms:created>
  <dcterms:modified xsi:type="dcterms:W3CDTF">2021-08-10T07:40:12Z</dcterms:modified>
</cp:coreProperties>
</file>