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30" d="100"/>
          <a:sy n="130" d="100"/>
        </p:scale>
        <p:origin x="8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06:28:04.307" v="19" actId="790"/>
      <pc:docMkLst>
        <pc:docMk/>
      </pc:docMkLst>
      <pc:sldChg chg="modSp mod modNotes modNotesTx">
        <pc:chgData name="Fake Test User" userId="SID-0" providerId="Test" clId="FakeClientId" dt="2021-08-05T06:28:04.307" v="19" actId="790"/>
        <pc:sldMkLst>
          <pc:docMk/>
          <pc:sldMk cId="32995205" sldId="256"/>
        </pc:sldMkLst>
        <pc:spChg chg="mod">
          <ac:chgData name="Fake Test User" userId="SID-0" providerId="Test" clId="FakeClientId" dt="2021-08-05T06:24:06.212" v="0" actId="790"/>
          <ac:spMkLst>
            <pc:docMk/>
            <pc:sldMk cId="3299520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06:24:06.212" v="0" actId="790"/>
          <ac:spMkLst>
            <pc:docMk/>
            <pc:sldMk cId="3299520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06:27:01.744" v="1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23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28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29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30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31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32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33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34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35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36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37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38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39" creationId="{00000000-0000-0000-0000-000000000000}"/>
          </ac:spMkLst>
        </pc:spChg>
        <pc:spChg chg="mod">
          <ac:chgData name="Fake Test User" userId="SID-0" providerId="Test" clId="FakeClientId" dt="2021-08-05T06:24:46.384" v="2" actId="790"/>
          <ac:spMkLst>
            <pc:docMk/>
            <pc:sldMasterMk cId="0" sldId="2147483660"/>
            <ac:spMk id="40" creationId="{00000000-0000-0000-0000-000000000000}"/>
          </ac:spMkLst>
        </pc:spChg>
        <pc:sldLayoutChg chg="modSp mod">
          <pc:chgData name="Fake Test User" userId="SID-0" providerId="Test" clId="FakeClientId" dt="2021-08-05T06:25:08.838" v="3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30" creationId="{00000000-0000-0000-0000-000000000000}"/>
            </ac:spMkLst>
          </pc:spChg>
          <pc:spChg chg="mod">
            <ac:chgData name="Fake Test User" userId="SID-0" providerId="Test" clId="FakeClientId" dt="2021-08-05T06:25:08.838" v="3" actId="790"/>
            <ac:spMkLst>
              <pc:docMk/>
              <pc:sldMasterMk cId="0" sldId="2147483660"/>
              <pc:sldLayoutMk cId="0" sldId="2147483661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5:14.760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5T06:25:14.760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5:14.760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5:14.760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5:14.760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5:14.760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5:20.494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5T06:25:20.494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5:20.494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5:20.494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5:20.494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5:20.494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5:28.635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5T06:25:28.635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5:28.635" v="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5:28.635" v="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5:28.635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5:28.635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25:28.635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5:44.041" v="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5T06:25:44.041" v="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5:44.041" v="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5:44.041" v="8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5:44.041" v="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5:44.041" v="8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25:44.041" v="8" actId="790"/>
            <ac:spMkLst>
              <pc:docMk/>
              <pc:sldMasterMk cId="0" sldId="2147483660"/>
              <pc:sldLayoutMk cId="0" sldId="2147483665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5T06:25:44.041" v="8" actId="790"/>
            <ac:spMkLst>
              <pc:docMk/>
              <pc:sldMasterMk cId="0" sldId="2147483660"/>
              <pc:sldLayoutMk cId="0" sldId="2147483665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5T06:25:44.041" v="8" actId="790"/>
            <ac:spMkLst>
              <pc:docMk/>
              <pc:sldMasterMk cId="0" sldId="2147483660"/>
              <pc:sldLayoutMk cId="0" sldId="2147483665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5:49.228" v="9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5T06:25:49.228" v="9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5:49.228" v="9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5:49.228" v="9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5:49.228" v="9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5:57.041" v="10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5T06:25:57.041" v="10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5:57.041" v="10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5:57.041" v="10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6:04.510" v="11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5T06:26:04.510" v="11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6:04.510" v="11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6:04.510" v="11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6:04.510" v="11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6:04.510" v="11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26:04.510" v="11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6:42.447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5T06:26:42.447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6:42.447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6:42.447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6:42.447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6:42.447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6:26:42.447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6:57.197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5T06:26:57.197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6:57.197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6:57.197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6:57.197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6:57.197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6:27:01.744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5T06:27:01.744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6:27:01.744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6:27:01.744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6:27:01.744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6:27:01.744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6F8C8F06-6C76-433D-AA8D-354770D0B0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A82227E-291D-470B-A0B8-720583D625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57172-555E-4565-B09C-AAA45158EA02}" type="datetime1">
              <a:rPr lang="hr-HR" smtClean="0"/>
              <a:t>10.8.2021.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7F0BC0C-3FE2-4C24-B4E5-9E7051D2BC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C510D29-4B64-4B92-B827-86092D408E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42DF2-DB36-469C-A1BA-6E4280F43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77216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17653-750D-4EBD-8463-268A0D15A961}" type="datetime1">
              <a:rPr lang="hr-HR" smtClean="0"/>
              <a:pPr/>
              <a:t>10.8.2021.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5ECB8-86EF-4CF7-86F3-43E3C63686FA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46177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5ECB8-86EF-4CF7-86F3-43E3C63686FA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541538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205D6BE-073B-4AB5-A564-218374BF44BE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hr-HR" noProof="0"/>
              <a:t>Kliknite da biste uredili stil podnaslova matrice</a:t>
            </a:r>
            <a:endParaRPr kumimoji="0" lang="hr-HR" noProof="0"/>
          </a:p>
        </p:txBody>
      </p:sp>
      <p:sp>
        <p:nvSpPr>
          <p:cNvPr id="28" name="Rezervirano mjesto za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 rtlCol="0"/>
          <a:lstStyle/>
          <a:p>
            <a:pPr rtl="0" eaLnBrk="1" latinLnBrk="0" hangingPunct="1"/>
            <a:fld id="{99EA0F86-1A4F-4884-A4D2-C01805F9C1DB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17" name="Rezervirano mjesto za podnožj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29" name="Rezervirano mjesto za broj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hr-HR" noProof="0" smtClean="0"/>
              <a:pPr algn="r" eaLnBrk="1" latinLnBrk="0" hangingPunct="1"/>
              <a:t>‹#›</a:t>
            </a:fld>
            <a:endParaRPr kumimoji="0" lang="hr-HR" sz="1800" noProof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4BEEE1C-C288-4D0F-B1C6-FFB150612408}" type="datetime1">
              <a:rPr lang="hr-HR" noProof="0" smtClean="0"/>
              <a:t>10.8.2021.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DACBA6E-7F59-4131-8BB9-48EE47359D69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2955614-4657-4954-88FF-0FBE81236B86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2AB854E-4BA5-4618-A508-749CE5F8FFA7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sadržaj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26" name="Rezervirano mjesto za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rtl="0" eaLnBrk="1" latinLnBrk="0" hangingPunct="1"/>
            <a:fld id="{E89D6DF6-FF58-49FC-B308-6523D3E088D9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27" name="Rezervirano mjesto za broj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rtl="0" eaLnBrk="1" latinLnBrk="0" hangingPunct="1"/>
            <a:fld id="{96652B35-718D-4E28-AFEB-B694A3B357E8}" type="slidenum">
              <a:rPr kumimoji="0" lang="hr-HR" noProof="0" smtClean="0"/>
              <a:pPr algn="r" eaLnBrk="1" latinLnBrk="0" hangingPunct="1"/>
              <a:t>‹#›</a:t>
            </a:fld>
            <a:endParaRPr kumimoji="0" lang="hr-HR" noProof="0"/>
          </a:p>
        </p:txBody>
      </p:sp>
      <p:sp>
        <p:nvSpPr>
          <p:cNvPr id="28" name="Rezervirano mjesto za podnožj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 rtlCol="0"/>
          <a:lstStyle/>
          <a:p>
            <a:pPr rtl="0" eaLnBrk="1" latinLnBrk="0" hangingPunct="1"/>
            <a:fld id="{008F1272-8EDB-45E9-8A8E-59E561875779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 rtlCol="0"/>
          <a:lstStyle/>
          <a:p>
            <a:pPr rtl="0"/>
            <a:fld id="{96652B35-718D-4E28-AFEB-B694A3B357E8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03282A7-C156-4131-A949-4E320F4EA339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6020781-B09B-4728-A052-C88545177E02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hr-HR" noProof="0"/>
              <a:t>Kliknite ikonu da biste dodali sliku</a:t>
            </a:r>
            <a:endParaRPr kumimoji="0" lang="hr-HR" noProof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87B11F5-4B2F-4605-B6DD-CB826B505DDC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652B35-718D-4E28-AFEB-B694A3B357E8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hr-HR" noProof="0"/>
          </a:p>
        </p:txBody>
      </p:sp>
      <p:sp>
        <p:nvSpPr>
          <p:cNvPr id="22" name="Rezervirano mjesto za naslov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13" name="Rezervirano mjesto za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 rtl="0" eaLnBrk="1" latinLnBrk="0" hangingPunct="1"/>
            <a:r>
              <a:rPr lang="hr-HR" noProof="0" dirty="0"/>
              <a:t>Druga razina</a:t>
            </a:r>
          </a:p>
          <a:p>
            <a:pPr lvl="2" rtl="0" eaLnBrk="1" latinLnBrk="0" hangingPunct="1"/>
            <a:r>
              <a:rPr lang="hr-HR" noProof="0" dirty="0"/>
              <a:t>Treća razina</a:t>
            </a:r>
          </a:p>
          <a:p>
            <a:pPr lvl="3" rtl="0" eaLnBrk="1" latinLnBrk="0" hangingPunct="1"/>
            <a:r>
              <a:rPr lang="hr-HR" noProof="0" dirty="0"/>
              <a:t>Četvrta razina</a:t>
            </a:r>
          </a:p>
          <a:p>
            <a:pPr lvl="4" rtl="0" eaLnBrk="1" latinLnBrk="0" hangingPunct="1"/>
            <a:r>
              <a:rPr lang="hr-HR" noProof="0" dirty="0"/>
              <a:t>Peta razina</a:t>
            </a:r>
            <a:endParaRPr kumimoji="0" lang="hr-HR" noProof="0" dirty="0"/>
          </a:p>
        </p:txBody>
      </p:sp>
      <p:sp>
        <p:nvSpPr>
          <p:cNvPr id="14" name="Rezervirano mjesto za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rtl="0" eaLnBrk="1" latinLnBrk="0" hangingPunct="1"/>
            <a:fld id="{2E55834B-1B4F-49B2-98A2-587AC6A5AE3A}" type="datetime1">
              <a:rPr lang="hr-HR" noProof="0" smtClean="0"/>
              <a:t>10.8.2021.</a:t>
            </a:fld>
            <a:endParaRPr lang="hr-HR" sz="800" noProof="0" dirty="0">
              <a:solidFill>
                <a:schemeClr val="accent2"/>
              </a:solidFill>
            </a:endParaRPr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rtl="0" eaLnBrk="1" latinLnBrk="0" hangingPunct="1"/>
            <a:endParaRPr kumimoji="0" lang="hr-HR" sz="800" noProof="0">
              <a:solidFill>
                <a:schemeClr val="accent2"/>
              </a:solidFill>
            </a:endParaRPr>
          </a:p>
        </p:txBody>
      </p:sp>
      <p:sp>
        <p:nvSpPr>
          <p:cNvPr id="23" name="Rezervirano mjesto za broj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rtl="0" eaLnBrk="1" latinLnBrk="0" hangingPunct="1"/>
            <a:fld id="{96652B35-718D-4E28-AFEB-B694A3B357E8}" type="slidenum">
              <a:rPr kumimoji="0" lang="hr-HR" noProof="0" smtClean="0"/>
              <a:pPr algn="r" eaLnBrk="1" latinLnBrk="0" hangingPunct="1"/>
              <a:t>‹#›</a:t>
            </a:fld>
            <a:endParaRPr kumimoji="0" lang="hr-HR" sz="1800" noProof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9520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Urban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Urban</ap:Template>
  <ap:TotalTime>5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Calibri</vt:lpstr>
      <vt:lpstr>Georgia</vt:lpstr>
      <vt:lpstr>Trebuchet MS</vt:lpstr>
      <vt:lpstr>Wingdings 2</vt:lpstr>
      <vt:lpstr>Urbano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2014-09-16T21:41:14Z</dcterms:created>
  <dcterms:modified xsi:type="dcterms:W3CDTF">2021-08-10T07:43:25Z</dcterms:modified>
</cp:coreProperties>
</file>