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75" d="100"/>
          <a:sy n="75" d="100"/>
        </p:scale>
        <p:origin x="2310" y="5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40DF0C42-8226-4523-B11E-7C13978E6CFD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4FE0F56A-0C86-4ACC-9CF4-1B63F756A4B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AC0A8818-56B1-4EAC-B5D3-7BFFD2C4E1DE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636046C0-8A92-4E40-B931-77A8EEB71F6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Da</a:t>
            </a:r>
            <a:r>
              <a:rPr lang="hr-HR" baseline="0" dirty="0" smtClean="0"/>
              <a:t> biste promijenili prvu oglednu posjetnicu, zamijenite sadržaj vlastitim. </a:t>
            </a:r>
          </a:p>
          <a:p>
            <a:endParaRPr lang="hr-HR" baseline="0" dirty="0" smtClean="0"/>
          </a:p>
          <a:p>
            <a:r>
              <a:rPr lang="hr-HR" baseline="0" dirty="0" smtClean="0"/>
              <a:t>Ako biste radije počeli od nule, na kartici Polazno kliknite gumb Novi slajd da biste umetnuli novu stranicu. Potom na prazna rezervirana mjesta unesite svoj tekst.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raspo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7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8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9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22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24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23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25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26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27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28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30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29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31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32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ime i prezime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titulu ili hobi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Ovdje upišite adresu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Broj telefona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Adresa e-pošte</a:t>
            </a:r>
          </a:p>
        </p:txBody>
      </p:sp>
      <p:sp>
        <p:nvSpPr>
          <p:cNvPr id="75" name="Rezervirano mjesto za tekst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hr-HR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r-HR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r-HR" dirty="0"/>
              <a:t>Korisničko ime za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ešetka posjetnic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kut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9" name="Pravokut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0" name="Pravokut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1" name="Pravokut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2" name="Pravokut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4" name="Pravokut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5" name="Pravokut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6" name="Pravokut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7" name="Pravokut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2" name="Rezervirano mjesto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za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hr-HR" smtClean="0"/>
              <a:t>2.12.2013.</a:t>
            </a:fld>
            <a:endParaRPr lang="hr-HR" dirty="0"/>
          </a:p>
        </p:txBody>
      </p:sp>
      <p:sp>
        <p:nvSpPr>
          <p:cNvPr id="5" name="Rezervirano mjesto za podnožj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r-H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38" name="Slika 37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Slika 39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Slika 40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Slika 41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Slika 42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Slika 43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Slika 44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Slika 45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Slika 46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Slika 47" descr="Krupni plan trešnjina cvijeta" title="Slika dizajna slajd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r-H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r-H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r-H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r-HR" dirty="0"/>
              <a:t>Lucija Galić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r-HR" dirty="0"/>
              <a:t>Fotografiranje prirode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 dirty="0"/>
              <a:t>Ulica kestena 12,</a:t>
            </a:r>
          </a:p>
          <a:p>
            <a:r>
              <a:rPr lang="hr-HR" dirty="0"/>
              <a:t>21000 Split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dirty="0"/>
              <a:t>021/555-0150</a:t>
            </a:r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r-HR" dirty="0"/>
              <a:t>lgalic@example.com</a:t>
            </a:r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r-HR" dirty="0"/>
              <a:t>@</a:t>
            </a:r>
            <a:r>
              <a:rPr lang="hr-HR" dirty="0" err="1"/>
              <a:t>lgalicexamplecom</a:t>
            </a:r>
            <a:endParaRPr lang="hr-HR" dirty="0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8" name="Rezervirano mjesto za tekst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30" name="Rezervirano mjesto za tekst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9" name="Rezervirano mjesto za tekst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31" name="Rezervirano mjesto za tekst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32" name="Rezervirano mjesto za tekst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33" name="Rezervirano mjesto za tekst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88" name="Rezervirano mjesto za tekst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0" name="Rezervirano mjesto za tekst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89" name="Rezervirano mjesto za tekst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1" name="Rezervirano mjesto za tekst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2" name="Rezervirano mjesto za tekst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3" name="Rezervirano mjesto za tekst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4" name="Rezervirano mjesto za tekst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6" name="Rezervirano mjesto za tekst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5" name="Rezervirano mjesto za tekst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7" name="Rezervirano mjesto za tekst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8" name="Rezervirano mjesto za tekst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99" name="Rezervirano mjesto za tekst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0" name="Rezervirano mjesto za tekst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2" name="Rezervirano mjesto za tekst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1" name="Rezervirano mjesto za tekst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3" name="Rezervirano mjesto za tekst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4" name="Rezervirano mjesto za tekst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5" name="Rezervirano mjesto za tekst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6" name="Rezervirano mjesto za tekst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8" name="Rezervirano mjesto za tekst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7" name="Rezervirano mjesto za tekst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9" name="Rezervirano mjesto za tekst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0" name="Rezervirano mjesto za tekst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1" name="Rezervirano mjesto za tekst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2" name="Rezervirano mjesto za tekst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4" name="Rezervirano mjesto za tekst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3" name="Rezervirano mjesto za tekst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5" name="Rezervirano mjesto za tekst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6" name="Rezervirano mjesto za tekst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7" name="Rezervirano mjesto za tekst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Posjetnice – cvijet">
  <a:themeElements>
    <a:clrScheme name="Cvijet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hr-HR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Prilagođeno</PresentationFormat>
  <Paragraphs>11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Cambria</vt:lpstr>
      <vt:lpstr>Posjetnice – cvijet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2013-07-31T14:35:54Z</dcterms:created>
  <dcterms:modified xsi:type="dcterms:W3CDTF">2013-12-02T08:09:07Z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