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0058400" cy="7772400"/>
  <p:notesSz cx="6858000" cy="9313863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448" userDrawn="1">
          <p15:clr>
            <a:srgbClr val="A4A3A4"/>
          </p15:clr>
        </p15:guide>
        <p15:guide id="3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3207" autoAdjust="0"/>
  </p:normalViewPr>
  <p:slideViewPr>
    <p:cSldViewPr>
      <p:cViewPr varScale="1">
        <p:scale>
          <a:sx n="109" d="100"/>
          <a:sy n="109" d="100"/>
        </p:scale>
        <p:origin x="2076" y="11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3570" y="7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AC72C322-07CB-42C8-B81B-323205F974A1}" type="datetime1">
              <a:rPr lang="hr-HR" smtClean="0"/>
              <a:pPr algn="r" rtl="0"/>
              <a:t>18.12.2013.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hr-HR" dirty="0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718787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DFEA3818-940D-4D59-9ACD-3A9B53AA24B7}" type="datetime1">
              <a:rPr lang="hr-HR" smtClean="0"/>
              <a:pPr/>
              <a:t>18.12.2013.</a:t>
            </a:fld>
            <a:endParaRPr lang="hr-HR" dirty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95413" y="1163638"/>
            <a:ext cx="40671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dirty="0" smtClean="0"/>
              <a:t>Uredite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hr-HR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717798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r-HR" baseline="0" noProof="0" dirty="0" smtClean="0"/>
              <a:t>Da biste promijenili prvu oglednu posjetnicu, zamijenite sadržaj vlastitim. Da biste zamijenili logotip, odaberite sliku “zamijeniti LOGOTIPOM" pa na kartici Alati za sliku – Oblikovanje odaberite Promijeni sliku.</a:t>
            </a:r>
          </a:p>
          <a:p>
            <a:pPr rtl="0"/>
            <a:endParaRPr lang="en-US" baseline="0" dirty="0" smtClean="0"/>
          </a:p>
          <a:p>
            <a:pPr rtl="0"/>
            <a:r>
              <a:rPr lang="cs" baseline="0" dirty="0"/>
              <a:t>Ako biste radije počeli od nule, na kartici Polazno kliknite gumb Novi slajd da biste umetnuli novu stranicu. Potom na prazna rezervirana mjesta unesite tekst i dodajte logotip pomoću naredbe Umetni sliku.</a:t>
            </a:r>
            <a:endParaRPr lang="en-US" dirty="0" smtClean="0"/>
          </a:p>
          <a:p>
            <a:pPr rtl="0"/>
            <a:endParaRPr lang="en-US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092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jetnice – 10 na li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šareni blok"/>
          <p:cNvSpPr/>
          <p:nvPr userDrawn="1"/>
        </p:nvSpPr>
        <p:spPr bwMode="gray">
          <a:xfrm>
            <a:off x="5919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dirty="0"/>
          </a:p>
        </p:txBody>
      </p:sp>
      <p:sp>
        <p:nvSpPr>
          <p:cNvPr id="70" name="Rezervirano mjesto za tekst 21"/>
          <p:cNvSpPr>
            <a:spLocks noGrp="1"/>
          </p:cNvSpPr>
          <p:nvPr>
            <p:ph type="body" sz="quarter" idx="25" hasCustomPrompt="1"/>
          </p:nvPr>
        </p:nvSpPr>
        <p:spPr>
          <a:xfrm>
            <a:off x="62612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[TITULA]</a:t>
            </a:r>
            <a:endParaRPr lang="hr-HR" dirty="0"/>
          </a:p>
        </p:txBody>
      </p:sp>
      <p:sp>
        <p:nvSpPr>
          <p:cNvPr id="69" name="Rezervirano mjesto za tekst 19"/>
          <p:cNvSpPr>
            <a:spLocks noGrp="1"/>
          </p:cNvSpPr>
          <p:nvPr>
            <p:ph type="body" sz="quarter" idx="24" hasCustomPrompt="1"/>
          </p:nvPr>
        </p:nvSpPr>
        <p:spPr bwMode="white">
          <a:xfrm>
            <a:off x="62612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 smtClean="0"/>
              <a:t>Ovdje upišite ime i prezime</a:t>
            </a:r>
            <a:endParaRPr lang="hr-HR" dirty="0"/>
          </a:p>
        </p:txBody>
      </p:sp>
      <p:sp>
        <p:nvSpPr>
          <p:cNvPr id="124" name="Rezervirano mjesto za tekst 21"/>
          <p:cNvSpPr>
            <a:spLocks noGrp="1"/>
          </p:cNvSpPr>
          <p:nvPr>
            <p:ph type="body" sz="quarter" idx="80" hasCustomPrompt="1"/>
          </p:nvPr>
        </p:nvSpPr>
        <p:spPr>
          <a:xfrm>
            <a:off x="62612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[e-pošta]</a:t>
            </a:r>
            <a:endParaRPr lang="hr-HR" dirty="0"/>
          </a:p>
        </p:txBody>
      </p:sp>
      <p:sp>
        <p:nvSpPr>
          <p:cNvPr id="75" name="Rezervirano mjesto za tekst 31"/>
          <p:cNvSpPr>
            <a:spLocks noGrp="1"/>
          </p:cNvSpPr>
          <p:nvPr>
            <p:ph type="body" sz="quarter" idx="30" hasCustomPrompt="1"/>
          </p:nvPr>
        </p:nvSpPr>
        <p:spPr>
          <a:xfrm>
            <a:off x="62612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[adresa]</a:t>
            </a:r>
            <a:endParaRPr lang="hr-HR" dirty="0"/>
          </a:p>
        </p:txBody>
      </p:sp>
      <p:sp>
        <p:nvSpPr>
          <p:cNvPr id="125" name="Rezervirano mjesto za tekst 31"/>
          <p:cNvSpPr>
            <a:spLocks noGrp="1"/>
          </p:cNvSpPr>
          <p:nvPr>
            <p:ph type="body" sz="quarter" idx="81" hasCustomPrompt="1"/>
          </p:nvPr>
        </p:nvSpPr>
        <p:spPr>
          <a:xfrm>
            <a:off x="62612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[grad, ulica, poštanski broj]</a:t>
            </a:r>
            <a:endParaRPr lang="hr-HR" dirty="0"/>
          </a:p>
        </p:txBody>
      </p:sp>
      <p:sp>
        <p:nvSpPr>
          <p:cNvPr id="136" name="Rezervirano mjesto za tekst 31"/>
          <p:cNvSpPr>
            <a:spLocks noGrp="1"/>
          </p:cNvSpPr>
          <p:nvPr>
            <p:ph type="body" sz="quarter" idx="82" hasCustomPrompt="1"/>
          </p:nvPr>
        </p:nvSpPr>
        <p:spPr>
          <a:xfrm>
            <a:off x="626127" y="3474052"/>
            <a:ext cx="2376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Ured</a:t>
            </a:r>
            <a:endParaRPr lang="hr-HR" dirty="0"/>
          </a:p>
        </p:txBody>
      </p:sp>
      <p:sp>
        <p:nvSpPr>
          <p:cNvPr id="137" name="Rezervirano mjesto za tekst 31"/>
          <p:cNvSpPr>
            <a:spLocks noGrp="1"/>
          </p:cNvSpPr>
          <p:nvPr>
            <p:ph type="body" sz="quarter" idx="83" hasCustomPrompt="1"/>
          </p:nvPr>
        </p:nvSpPr>
        <p:spPr>
          <a:xfrm>
            <a:off x="626127" y="3595685"/>
            <a:ext cx="684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Mobilni telefon</a:t>
            </a:r>
            <a:endParaRPr lang="hr-HR" dirty="0"/>
          </a:p>
        </p:txBody>
      </p:sp>
      <p:sp>
        <p:nvSpPr>
          <p:cNvPr id="148" name="Rezervirano mjesto za tekst 31"/>
          <p:cNvSpPr>
            <a:spLocks noGrp="1"/>
          </p:cNvSpPr>
          <p:nvPr>
            <p:ph type="body" sz="quarter" idx="84" hasCustomPrompt="1"/>
          </p:nvPr>
        </p:nvSpPr>
        <p:spPr>
          <a:xfrm>
            <a:off x="866626" y="3474052"/>
            <a:ext cx="12708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[broj telefona]</a:t>
            </a:r>
            <a:endParaRPr lang="hr-HR" dirty="0"/>
          </a:p>
        </p:txBody>
      </p:sp>
      <p:sp>
        <p:nvSpPr>
          <p:cNvPr id="149" name="Rezervirano mjesto za tekst 31"/>
          <p:cNvSpPr>
            <a:spLocks noGrp="1"/>
          </p:cNvSpPr>
          <p:nvPr>
            <p:ph type="body" sz="quarter" idx="85" hasCustomPrompt="1"/>
          </p:nvPr>
        </p:nvSpPr>
        <p:spPr>
          <a:xfrm>
            <a:off x="1309714" y="3595685"/>
            <a:ext cx="828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[broj telefona]</a:t>
            </a:r>
            <a:endParaRPr lang="hr-HR" dirty="0"/>
          </a:p>
        </p:txBody>
      </p:sp>
      <p:sp>
        <p:nvSpPr>
          <p:cNvPr id="161" name="šareni blok"/>
          <p:cNvSpPr/>
          <p:nvPr userDrawn="1"/>
        </p:nvSpPr>
        <p:spPr bwMode="gray">
          <a:xfrm>
            <a:off x="24207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dirty="0"/>
          </a:p>
        </p:txBody>
      </p:sp>
      <p:sp>
        <p:nvSpPr>
          <p:cNvPr id="162" name="Rezervirano mjesto za tekst 21"/>
          <p:cNvSpPr>
            <a:spLocks noGrp="1"/>
          </p:cNvSpPr>
          <p:nvPr>
            <p:ph type="body" sz="quarter" idx="86" hasCustomPrompt="1"/>
          </p:nvPr>
        </p:nvSpPr>
        <p:spPr>
          <a:xfrm>
            <a:off x="245492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[TITULA]</a:t>
            </a:r>
            <a:endParaRPr lang="hr-HR" dirty="0"/>
          </a:p>
        </p:txBody>
      </p:sp>
      <p:sp>
        <p:nvSpPr>
          <p:cNvPr id="163" name="Rezervirano mjesto za tekst 19"/>
          <p:cNvSpPr>
            <a:spLocks noGrp="1"/>
          </p:cNvSpPr>
          <p:nvPr>
            <p:ph type="body" sz="quarter" idx="87" hasCustomPrompt="1"/>
          </p:nvPr>
        </p:nvSpPr>
        <p:spPr bwMode="white">
          <a:xfrm>
            <a:off x="245492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 smtClean="0"/>
              <a:t>Ovdje upišite ime i prezime</a:t>
            </a:r>
            <a:endParaRPr lang="hr-HR" dirty="0"/>
          </a:p>
        </p:txBody>
      </p:sp>
      <p:sp>
        <p:nvSpPr>
          <p:cNvPr id="164" name="Rezervirano mjesto za tekst 21"/>
          <p:cNvSpPr>
            <a:spLocks noGrp="1"/>
          </p:cNvSpPr>
          <p:nvPr>
            <p:ph type="body" sz="quarter" idx="88" hasCustomPrompt="1"/>
          </p:nvPr>
        </p:nvSpPr>
        <p:spPr>
          <a:xfrm>
            <a:off x="245492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[e-pošta]</a:t>
            </a:r>
            <a:endParaRPr lang="hr-HR" dirty="0"/>
          </a:p>
        </p:txBody>
      </p:sp>
      <p:sp>
        <p:nvSpPr>
          <p:cNvPr id="165" name="Rezervirano mjesto za tekst 31"/>
          <p:cNvSpPr>
            <a:spLocks noGrp="1"/>
          </p:cNvSpPr>
          <p:nvPr>
            <p:ph type="body" sz="quarter" idx="89" hasCustomPrompt="1"/>
          </p:nvPr>
        </p:nvSpPr>
        <p:spPr>
          <a:xfrm>
            <a:off x="245492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[adresa]</a:t>
            </a:r>
            <a:endParaRPr lang="hr-HR" dirty="0"/>
          </a:p>
        </p:txBody>
      </p:sp>
      <p:sp>
        <p:nvSpPr>
          <p:cNvPr id="166" name="Rezervirano mjesto za tekst 31"/>
          <p:cNvSpPr>
            <a:spLocks noGrp="1"/>
          </p:cNvSpPr>
          <p:nvPr>
            <p:ph type="body" sz="quarter" idx="90" hasCustomPrompt="1"/>
          </p:nvPr>
        </p:nvSpPr>
        <p:spPr>
          <a:xfrm>
            <a:off x="245492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[grad, ulica, poštanski broj]</a:t>
            </a:r>
            <a:endParaRPr lang="hr-HR" dirty="0"/>
          </a:p>
        </p:txBody>
      </p:sp>
      <p:sp>
        <p:nvSpPr>
          <p:cNvPr id="167" name="Rezervirano mjesto za tekst 31"/>
          <p:cNvSpPr>
            <a:spLocks noGrp="1"/>
          </p:cNvSpPr>
          <p:nvPr>
            <p:ph type="body" sz="quarter" idx="91" hasCustomPrompt="1"/>
          </p:nvPr>
        </p:nvSpPr>
        <p:spPr>
          <a:xfrm>
            <a:off x="2454927" y="3474052"/>
            <a:ext cx="2376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Ured</a:t>
            </a:r>
            <a:endParaRPr lang="hr-HR" dirty="0"/>
          </a:p>
        </p:txBody>
      </p:sp>
      <p:sp>
        <p:nvSpPr>
          <p:cNvPr id="168" name="Rezervirano mjesto za tekst 31"/>
          <p:cNvSpPr>
            <a:spLocks noGrp="1"/>
          </p:cNvSpPr>
          <p:nvPr>
            <p:ph type="body" sz="quarter" idx="92" hasCustomPrompt="1"/>
          </p:nvPr>
        </p:nvSpPr>
        <p:spPr>
          <a:xfrm>
            <a:off x="2454927" y="3595685"/>
            <a:ext cx="684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Mobilni telefon</a:t>
            </a:r>
            <a:endParaRPr lang="hr-HR" dirty="0"/>
          </a:p>
        </p:txBody>
      </p:sp>
      <p:sp>
        <p:nvSpPr>
          <p:cNvPr id="169" name="Rezervirano mjesto za tekst 31"/>
          <p:cNvSpPr>
            <a:spLocks noGrp="1"/>
          </p:cNvSpPr>
          <p:nvPr>
            <p:ph type="body" sz="quarter" idx="93" hasCustomPrompt="1"/>
          </p:nvPr>
        </p:nvSpPr>
        <p:spPr>
          <a:xfrm>
            <a:off x="2695426" y="3474052"/>
            <a:ext cx="12708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[broj telefona]</a:t>
            </a:r>
            <a:endParaRPr lang="hr-HR" dirty="0"/>
          </a:p>
        </p:txBody>
      </p:sp>
      <p:sp>
        <p:nvSpPr>
          <p:cNvPr id="170" name="Rezervirano mjesto za tekst 31"/>
          <p:cNvSpPr>
            <a:spLocks noGrp="1"/>
          </p:cNvSpPr>
          <p:nvPr>
            <p:ph type="body" sz="quarter" idx="94" hasCustomPrompt="1"/>
          </p:nvPr>
        </p:nvSpPr>
        <p:spPr>
          <a:xfrm>
            <a:off x="3138514" y="3595685"/>
            <a:ext cx="828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[broj telefona]</a:t>
            </a:r>
            <a:endParaRPr lang="hr-HR" dirty="0"/>
          </a:p>
        </p:txBody>
      </p:sp>
      <p:sp>
        <p:nvSpPr>
          <p:cNvPr id="172" name="šareni blok"/>
          <p:cNvSpPr/>
          <p:nvPr userDrawn="1"/>
        </p:nvSpPr>
        <p:spPr bwMode="gray">
          <a:xfrm>
            <a:off x="4250389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dirty="0"/>
          </a:p>
        </p:txBody>
      </p:sp>
      <p:sp>
        <p:nvSpPr>
          <p:cNvPr id="173" name="Rezervirano mjesto za tekst 21"/>
          <p:cNvSpPr>
            <a:spLocks noGrp="1"/>
          </p:cNvSpPr>
          <p:nvPr>
            <p:ph type="body" sz="quarter" idx="95" hasCustomPrompt="1"/>
          </p:nvPr>
        </p:nvSpPr>
        <p:spPr>
          <a:xfrm>
            <a:off x="4284572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[TITULA]</a:t>
            </a:r>
            <a:endParaRPr lang="hr-HR" dirty="0"/>
          </a:p>
        </p:txBody>
      </p:sp>
      <p:sp>
        <p:nvSpPr>
          <p:cNvPr id="174" name="Rezervirano mjesto za tekst 19"/>
          <p:cNvSpPr>
            <a:spLocks noGrp="1"/>
          </p:cNvSpPr>
          <p:nvPr>
            <p:ph type="body" sz="quarter" idx="96" hasCustomPrompt="1"/>
          </p:nvPr>
        </p:nvSpPr>
        <p:spPr bwMode="white">
          <a:xfrm>
            <a:off x="4284572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 smtClean="0"/>
              <a:t>Ovdje upišite ime i prezime</a:t>
            </a:r>
            <a:endParaRPr lang="hr-HR" dirty="0"/>
          </a:p>
        </p:txBody>
      </p:sp>
      <p:sp>
        <p:nvSpPr>
          <p:cNvPr id="175" name="Rezervirano mjesto za tekst 21"/>
          <p:cNvSpPr>
            <a:spLocks noGrp="1"/>
          </p:cNvSpPr>
          <p:nvPr>
            <p:ph type="body" sz="quarter" idx="97" hasCustomPrompt="1"/>
          </p:nvPr>
        </p:nvSpPr>
        <p:spPr>
          <a:xfrm>
            <a:off x="4284572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[e-pošta]</a:t>
            </a:r>
            <a:endParaRPr lang="hr-HR" dirty="0"/>
          </a:p>
        </p:txBody>
      </p:sp>
      <p:sp>
        <p:nvSpPr>
          <p:cNvPr id="176" name="Rezervirano mjesto za tekst 31"/>
          <p:cNvSpPr>
            <a:spLocks noGrp="1"/>
          </p:cNvSpPr>
          <p:nvPr>
            <p:ph type="body" sz="quarter" idx="98" hasCustomPrompt="1"/>
          </p:nvPr>
        </p:nvSpPr>
        <p:spPr>
          <a:xfrm>
            <a:off x="4284572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[adresa]</a:t>
            </a:r>
            <a:endParaRPr lang="hr-HR" dirty="0"/>
          </a:p>
        </p:txBody>
      </p:sp>
      <p:sp>
        <p:nvSpPr>
          <p:cNvPr id="177" name="Rezervirano mjesto za tekst 31"/>
          <p:cNvSpPr>
            <a:spLocks noGrp="1"/>
          </p:cNvSpPr>
          <p:nvPr>
            <p:ph type="body" sz="quarter" idx="99" hasCustomPrompt="1"/>
          </p:nvPr>
        </p:nvSpPr>
        <p:spPr>
          <a:xfrm>
            <a:off x="4284572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[grad, ulica, poštanski broj]</a:t>
            </a:r>
            <a:endParaRPr lang="hr-HR" dirty="0"/>
          </a:p>
        </p:txBody>
      </p:sp>
      <p:sp>
        <p:nvSpPr>
          <p:cNvPr id="178" name="Rezervirano mjesto za tekst 31"/>
          <p:cNvSpPr>
            <a:spLocks noGrp="1"/>
          </p:cNvSpPr>
          <p:nvPr>
            <p:ph type="body" sz="quarter" idx="100" hasCustomPrompt="1"/>
          </p:nvPr>
        </p:nvSpPr>
        <p:spPr>
          <a:xfrm>
            <a:off x="4284572" y="3474052"/>
            <a:ext cx="2376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Ured</a:t>
            </a:r>
            <a:endParaRPr lang="hr-HR" dirty="0"/>
          </a:p>
        </p:txBody>
      </p:sp>
      <p:sp>
        <p:nvSpPr>
          <p:cNvPr id="179" name="Rezervirano mjesto za tekst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284572" y="3595685"/>
            <a:ext cx="684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Mobilni telefon</a:t>
            </a:r>
            <a:endParaRPr lang="hr-HR" dirty="0"/>
          </a:p>
        </p:txBody>
      </p:sp>
      <p:sp>
        <p:nvSpPr>
          <p:cNvPr id="180" name="Rezervirano mjesto za tekst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524575" y="3474052"/>
            <a:ext cx="12708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[broj telefona]</a:t>
            </a:r>
            <a:endParaRPr lang="hr-HR" dirty="0"/>
          </a:p>
        </p:txBody>
      </p:sp>
      <p:sp>
        <p:nvSpPr>
          <p:cNvPr id="181" name="Rezervirano mjesto za tekst 31"/>
          <p:cNvSpPr>
            <a:spLocks noGrp="1"/>
          </p:cNvSpPr>
          <p:nvPr>
            <p:ph type="body" sz="quarter" idx="103" hasCustomPrompt="1"/>
          </p:nvPr>
        </p:nvSpPr>
        <p:spPr>
          <a:xfrm>
            <a:off x="4969716" y="3595685"/>
            <a:ext cx="828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[broj telefona]</a:t>
            </a:r>
            <a:endParaRPr lang="hr-HR" dirty="0"/>
          </a:p>
        </p:txBody>
      </p:sp>
      <p:sp>
        <p:nvSpPr>
          <p:cNvPr id="183" name="šareni blok"/>
          <p:cNvSpPr/>
          <p:nvPr userDrawn="1"/>
        </p:nvSpPr>
        <p:spPr bwMode="gray">
          <a:xfrm>
            <a:off x="60783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dirty="0"/>
          </a:p>
        </p:txBody>
      </p:sp>
      <p:sp>
        <p:nvSpPr>
          <p:cNvPr id="184" name="Rezervirano mjesto za tekst 21"/>
          <p:cNvSpPr>
            <a:spLocks noGrp="1"/>
          </p:cNvSpPr>
          <p:nvPr>
            <p:ph type="body" sz="quarter" idx="104" hasCustomPrompt="1"/>
          </p:nvPr>
        </p:nvSpPr>
        <p:spPr>
          <a:xfrm>
            <a:off x="611252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[TITULA]</a:t>
            </a:r>
            <a:endParaRPr lang="hr-HR" dirty="0"/>
          </a:p>
        </p:txBody>
      </p:sp>
      <p:sp>
        <p:nvSpPr>
          <p:cNvPr id="185" name="Rezervirano mjesto za tekst 19"/>
          <p:cNvSpPr>
            <a:spLocks noGrp="1"/>
          </p:cNvSpPr>
          <p:nvPr>
            <p:ph type="body" sz="quarter" idx="105" hasCustomPrompt="1"/>
          </p:nvPr>
        </p:nvSpPr>
        <p:spPr bwMode="white">
          <a:xfrm>
            <a:off x="611252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 smtClean="0"/>
              <a:t>Ovdje upišite ime i prezime</a:t>
            </a:r>
            <a:endParaRPr lang="hr-HR" dirty="0"/>
          </a:p>
        </p:txBody>
      </p:sp>
      <p:sp>
        <p:nvSpPr>
          <p:cNvPr id="186" name="Rezervirano mjesto za tekst 21"/>
          <p:cNvSpPr>
            <a:spLocks noGrp="1"/>
          </p:cNvSpPr>
          <p:nvPr>
            <p:ph type="body" sz="quarter" idx="106" hasCustomPrompt="1"/>
          </p:nvPr>
        </p:nvSpPr>
        <p:spPr>
          <a:xfrm>
            <a:off x="611252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[e-pošta]</a:t>
            </a:r>
            <a:endParaRPr lang="hr-HR" dirty="0"/>
          </a:p>
        </p:txBody>
      </p:sp>
      <p:sp>
        <p:nvSpPr>
          <p:cNvPr id="187" name="Rezervirano mjesto za tekst 31"/>
          <p:cNvSpPr>
            <a:spLocks noGrp="1"/>
          </p:cNvSpPr>
          <p:nvPr>
            <p:ph type="body" sz="quarter" idx="107" hasCustomPrompt="1"/>
          </p:nvPr>
        </p:nvSpPr>
        <p:spPr>
          <a:xfrm>
            <a:off x="611252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[adresa]</a:t>
            </a:r>
            <a:endParaRPr lang="hr-HR" dirty="0"/>
          </a:p>
        </p:txBody>
      </p:sp>
      <p:sp>
        <p:nvSpPr>
          <p:cNvPr id="188" name="Rezervirano mjesto za tekst 31"/>
          <p:cNvSpPr>
            <a:spLocks noGrp="1"/>
          </p:cNvSpPr>
          <p:nvPr>
            <p:ph type="body" sz="quarter" idx="108" hasCustomPrompt="1"/>
          </p:nvPr>
        </p:nvSpPr>
        <p:spPr>
          <a:xfrm>
            <a:off x="611252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[grad, ulica, poštanski broj]</a:t>
            </a:r>
            <a:endParaRPr lang="hr-HR" dirty="0"/>
          </a:p>
        </p:txBody>
      </p:sp>
      <p:sp>
        <p:nvSpPr>
          <p:cNvPr id="189" name="Rezervirano mjesto za tekst 31"/>
          <p:cNvSpPr>
            <a:spLocks noGrp="1"/>
          </p:cNvSpPr>
          <p:nvPr>
            <p:ph type="body" sz="quarter" idx="109" hasCustomPrompt="1"/>
          </p:nvPr>
        </p:nvSpPr>
        <p:spPr>
          <a:xfrm>
            <a:off x="6112527" y="3474052"/>
            <a:ext cx="2376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Ured</a:t>
            </a:r>
            <a:endParaRPr lang="hr-HR" dirty="0"/>
          </a:p>
        </p:txBody>
      </p:sp>
      <p:sp>
        <p:nvSpPr>
          <p:cNvPr id="190" name="Rezervirano mjesto za tekst 31"/>
          <p:cNvSpPr>
            <a:spLocks noGrp="1"/>
          </p:cNvSpPr>
          <p:nvPr>
            <p:ph type="body" sz="quarter" idx="110" hasCustomPrompt="1"/>
          </p:nvPr>
        </p:nvSpPr>
        <p:spPr>
          <a:xfrm>
            <a:off x="6112527" y="3595685"/>
            <a:ext cx="684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Mobilni telefon</a:t>
            </a:r>
            <a:endParaRPr lang="hr-HR" dirty="0"/>
          </a:p>
        </p:txBody>
      </p:sp>
      <p:sp>
        <p:nvSpPr>
          <p:cNvPr id="191" name="Rezervirano mjesto za tekst 31"/>
          <p:cNvSpPr>
            <a:spLocks noGrp="1"/>
          </p:cNvSpPr>
          <p:nvPr>
            <p:ph type="body" sz="quarter" idx="111" hasCustomPrompt="1"/>
          </p:nvPr>
        </p:nvSpPr>
        <p:spPr>
          <a:xfrm>
            <a:off x="6355547" y="3474052"/>
            <a:ext cx="12708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[broj telefona]</a:t>
            </a:r>
            <a:endParaRPr lang="hr-HR" dirty="0"/>
          </a:p>
        </p:txBody>
      </p:sp>
      <p:sp>
        <p:nvSpPr>
          <p:cNvPr id="192" name="Rezervirano mjesto za tekst 31"/>
          <p:cNvSpPr>
            <a:spLocks noGrp="1"/>
          </p:cNvSpPr>
          <p:nvPr>
            <p:ph type="body" sz="quarter" idx="112" hasCustomPrompt="1"/>
          </p:nvPr>
        </p:nvSpPr>
        <p:spPr>
          <a:xfrm>
            <a:off x="6798740" y="3595685"/>
            <a:ext cx="828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[broj telefona]</a:t>
            </a:r>
            <a:endParaRPr lang="hr-HR" dirty="0"/>
          </a:p>
        </p:txBody>
      </p:sp>
      <p:sp>
        <p:nvSpPr>
          <p:cNvPr id="194" name="šareni blok"/>
          <p:cNvSpPr/>
          <p:nvPr userDrawn="1"/>
        </p:nvSpPr>
        <p:spPr bwMode="gray">
          <a:xfrm>
            <a:off x="791290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dirty="0"/>
          </a:p>
        </p:txBody>
      </p:sp>
      <p:sp>
        <p:nvSpPr>
          <p:cNvPr id="195" name="Rezervirano mjesto za tekst 21"/>
          <p:cNvSpPr>
            <a:spLocks noGrp="1"/>
          </p:cNvSpPr>
          <p:nvPr>
            <p:ph type="body" sz="quarter" idx="113" hasCustomPrompt="1"/>
          </p:nvPr>
        </p:nvSpPr>
        <p:spPr>
          <a:xfrm>
            <a:off x="794708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[TITULA]</a:t>
            </a:r>
            <a:endParaRPr lang="hr-HR" dirty="0"/>
          </a:p>
        </p:txBody>
      </p:sp>
      <p:sp>
        <p:nvSpPr>
          <p:cNvPr id="196" name="Rezervirano mjesto za tekst 19"/>
          <p:cNvSpPr>
            <a:spLocks noGrp="1"/>
          </p:cNvSpPr>
          <p:nvPr>
            <p:ph type="body" sz="quarter" idx="114" hasCustomPrompt="1"/>
          </p:nvPr>
        </p:nvSpPr>
        <p:spPr bwMode="white">
          <a:xfrm>
            <a:off x="794708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 smtClean="0"/>
              <a:t>Ovdje upišite ime i prezime</a:t>
            </a:r>
            <a:endParaRPr lang="hr-HR" dirty="0"/>
          </a:p>
        </p:txBody>
      </p:sp>
      <p:sp>
        <p:nvSpPr>
          <p:cNvPr id="197" name="Rezervirano mjesto za tekst 21"/>
          <p:cNvSpPr>
            <a:spLocks noGrp="1"/>
          </p:cNvSpPr>
          <p:nvPr>
            <p:ph type="body" sz="quarter" idx="115" hasCustomPrompt="1"/>
          </p:nvPr>
        </p:nvSpPr>
        <p:spPr>
          <a:xfrm>
            <a:off x="794708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[e-pošta]</a:t>
            </a:r>
            <a:endParaRPr lang="hr-HR" dirty="0"/>
          </a:p>
        </p:txBody>
      </p:sp>
      <p:sp>
        <p:nvSpPr>
          <p:cNvPr id="198" name="Rezervirano mjesto za tekst 31"/>
          <p:cNvSpPr>
            <a:spLocks noGrp="1"/>
          </p:cNvSpPr>
          <p:nvPr>
            <p:ph type="body" sz="quarter" idx="116" hasCustomPrompt="1"/>
          </p:nvPr>
        </p:nvSpPr>
        <p:spPr>
          <a:xfrm>
            <a:off x="794708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[adresa]</a:t>
            </a:r>
            <a:endParaRPr lang="hr-HR" dirty="0"/>
          </a:p>
        </p:txBody>
      </p:sp>
      <p:sp>
        <p:nvSpPr>
          <p:cNvPr id="199" name="Rezervirano mjesto za tekst 31"/>
          <p:cNvSpPr>
            <a:spLocks noGrp="1"/>
          </p:cNvSpPr>
          <p:nvPr>
            <p:ph type="body" sz="quarter" idx="117" hasCustomPrompt="1"/>
          </p:nvPr>
        </p:nvSpPr>
        <p:spPr>
          <a:xfrm>
            <a:off x="794708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Ovdje upišite grad, županiju i poštanski broj</a:t>
            </a:r>
            <a:endParaRPr lang="hr-HR" dirty="0"/>
          </a:p>
        </p:txBody>
      </p:sp>
      <p:sp>
        <p:nvSpPr>
          <p:cNvPr id="200" name="Rezervirano mjesto za tekst 31"/>
          <p:cNvSpPr>
            <a:spLocks noGrp="1"/>
          </p:cNvSpPr>
          <p:nvPr>
            <p:ph type="body" sz="quarter" idx="118" hasCustomPrompt="1"/>
          </p:nvPr>
        </p:nvSpPr>
        <p:spPr>
          <a:xfrm>
            <a:off x="7947087" y="3474052"/>
            <a:ext cx="2376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Ured</a:t>
            </a:r>
            <a:endParaRPr lang="hr-HR" dirty="0"/>
          </a:p>
        </p:txBody>
      </p:sp>
      <p:sp>
        <p:nvSpPr>
          <p:cNvPr id="201" name="Rezervirano mjesto za tekst 31"/>
          <p:cNvSpPr>
            <a:spLocks noGrp="1"/>
          </p:cNvSpPr>
          <p:nvPr>
            <p:ph type="body" sz="quarter" idx="119" hasCustomPrompt="1"/>
          </p:nvPr>
        </p:nvSpPr>
        <p:spPr>
          <a:xfrm>
            <a:off x="7947087" y="3595685"/>
            <a:ext cx="684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Mobilni telefon</a:t>
            </a:r>
            <a:endParaRPr lang="hr-HR" dirty="0"/>
          </a:p>
        </p:txBody>
      </p:sp>
      <p:sp>
        <p:nvSpPr>
          <p:cNvPr id="202" name="Rezervirano mjesto za tekst 31"/>
          <p:cNvSpPr>
            <a:spLocks noGrp="1"/>
          </p:cNvSpPr>
          <p:nvPr>
            <p:ph type="body" sz="quarter" idx="120" hasCustomPrompt="1"/>
          </p:nvPr>
        </p:nvSpPr>
        <p:spPr>
          <a:xfrm>
            <a:off x="8183678" y="3474052"/>
            <a:ext cx="12708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[broj telefona]</a:t>
            </a:r>
            <a:endParaRPr lang="hr-HR" dirty="0"/>
          </a:p>
        </p:txBody>
      </p:sp>
      <p:sp>
        <p:nvSpPr>
          <p:cNvPr id="203" name="Rezervirano mjesto za tekst 31"/>
          <p:cNvSpPr>
            <a:spLocks noGrp="1"/>
          </p:cNvSpPr>
          <p:nvPr>
            <p:ph type="body" sz="quarter" idx="121" hasCustomPrompt="1"/>
          </p:nvPr>
        </p:nvSpPr>
        <p:spPr>
          <a:xfrm>
            <a:off x="8626548" y="3595685"/>
            <a:ext cx="828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[broj telefona]</a:t>
            </a:r>
            <a:endParaRPr lang="hr-HR" dirty="0"/>
          </a:p>
        </p:txBody>
      </p:sp>
      <p:sp>
        <p:nvSpPr>
          <p:cNvPr id="205" name="šareni blok"/>
          <p:cNvSpPr/>
          <p:nvPr userDrawn="1"/>
        </p:nvSpPr>
        <p:spPr bwMode="gray">
          <a:xfrm>
            <a:off x="5919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dirty="0"/>
          </a:p>
        </p:txBody>
      </p:sp>
      <p:sp>
        <p:nvSpPr>
          <p:cNvPr id="206" name="Rezervirano mjesto za tekst 21"/>
          <p:cNvSpPr>
            <a:spLocks noGrp="1"/>
          </p:cNvSpPr>
          <p:nvPr>
            <p:ph type="body" sz="quarter" idx="122" hasCustomPrompt="1"/>
          </p:nvPr>
        </p:nvSpPr>
        <p:spPr>
          <a:xfrm>
            <a:off x="62612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[TITULA]</a:t>
            </a:r>
            <a:endParaRPr lang="hr-HR" dirty="0"/>
          </a:p>
        </p:txBody>
      </p:sp>
      <p:sp>
        <p:nvSpPr>
          <p:cNvPr id="207" name="Rezervirano mjesto za tekst 19"/>
          <p:cNvSpPr>
            <a:spLocks noGrp="1"/>
          </p:cNvSpPr>
          <p:nvPr>
            <p:ph type="body" sz="quarter" idx="123" hasCustomPrompt="1"/>
          </p:nvPr>
        </p:nvSpPr>
        <p:spPr bwMode="white">
          <a:xfrm>
            <a:off x="62612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 smtClean="0"/>
              <a:t>Ovdje upišite ime i prezime</a:t>
            </a:r>
            <a:endParaRPr lang="hr-HR" dirty="0"/>
          </a:p>
        </p:txBody>
      </p:sp>
      <p:sp>
        <p:nvSpPr>
          <p:cNvPr id="208" name="Rezervirano mjesto za tekst 21"/>
          <p:cNvSpPr>
            <a:spLocks noGrp="1"/>
          </p:cNvSpPr>
          <p:nvPr>
            <p:ph type="body" sz="quarter" idx="124" hasCustomPrompt="1"/>
          </p:nvPr>
        </p:nvSpPr>
        <p:spPr>
          <a:xfrm>
            <a:off x="62612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[e-pošta]</a:t>
            </a:r>
            <a:endParaRPr lang="hr-HR" dirty="0"/>
          </a:p>
        </p:txBody>
      </p:sp>
      <p:sp>
        <p:nvSpPr>
          <p:cNvPr id="209" name="Rezervirano mjesto za tekst 31"/>
          <p:cNvSpPr>
            <a:spLocks noGrp="1"/>
          </p:cNvSpPr>
          <p:nvPr>
            <p:ph type="body" sz="quarter" idx="125" hasCustomPrompt="1"/>
          </p:nvPr>
        </p:nvSpPr>
        <p:spPr>
          <a:xfrm>
            <a:off x="62612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[adresa]</a:t>
            </a:r>
            <a:endParaRPr lang="hr-HR" dirty="0"/>
          </a:p>
        </p:txBody>
      </p:sp>
      <p:sp>
        <p:nvSpPr>
          <p:cNvPr id="210" name="Rezervirano mjesto za tekst 31"/>
          <p:cNvSpPr>
            <a:spLocks noGrp="1"/>
          </p:cNvSpPr>
          <p:nvPr>
            <p:ph type="body" sz="quarter" idx="126" hasCustomPrompt="1"/>
          </p:nvPr>
        </p:nvSpPr>
        <p:spPr>
          <a:xfrm>
            <a:off x="62612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[grad, ulica, poštanski broj]</a:t>
            </a:r>
            <a:endParaRPr lang="hr-HR" dirty="0"/>
          </a:p>
        </p:txBody>
      </p:sp>
      <p:sp>
        <p:nvSpPr>
          <p:cNvPr id="211" name="Rezervirano mjesto za tekst 31"/>
          <p:cNvSpPr>
            <a:spLocks noGrp="1"/>
          </p:cNvSpPr>
          <p:nvPr>
            <p:ph type="body" sz="quarter" idx="127" hasCustomPrompt="1"/>
          </p:nvPr>
        </p:nvSpPr>
        <p:spPr>
          <a:xfrm>
            <a:off x="626127" y="6675159"/>
            <a:ext cx="2376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Ured</a:t>
            </a:r>
            <a:endParaRPr lang="hr-HR" dirty="0"/>
          </a:p>
        </p:txBody>
      </p:sp>
      <p:sp>
        <p:nvSpPr>
          <p:cNvPr id="212" name="Rezervirano mjesto za tekst 31"/>
          <p:cNvSpPr>
            <a:spLocks noGrp="1"/>
          </p:cNvSpPr>
          <p:nvPr>
            <p:ph type="body" sz="quarter" idx="128" hasCustomPrompt="1"/>
          </p:nvPr>
        </p:nvSpPr>
        <p:spPr>
          <a:xfrm>
            <a:off x="626127" y="6796792"/>
            <a:ext cx="684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Mobilni telefon</a:t>
            </a:r>
            <a:endParaRPr lang="hr-HR" dirty="0"/>
          </a:p>
        </p:txBody>
      </p:sp>
      <p:sp>
        <p:nvSpPr>
          <p:cNvPr id="213" name="Rezervirano mjesto za tekst 31"/>
          <p:cNvSpPr>
            <a:spLocks noGrp="1"/>
          </p:cNvSpPr>
          <p:nvPr>
            <p:ph type="body" sz="quarter" idx="129" hasCustomPrompt="1"/>
          </p:nvPr>
        </p:nvSpPr>
        <p:spPr>
          <a:xfrm>
            <a:off x="866626" y="6675159"/>
            <a:ext cx="12708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[broj telefona]</a:t>
            </a:r>
            <a:endParaRPr lang="hr-HR" dirty="0"/>
          </a:p>
        </p:txBody>
      </p:sp>
      <p:sp>
        <p:nvSpPr>
          <p:cNvPr id="214" name="Rezervirano mjesto za tekst 31"/>
          <p:cNvSpPr>
            <a:spLocks noGrp="1"/>
          </p:cNvSpPr>
          <p:nvPr>
            <p:ph type="body" sz="quarter" idx="130" hasCustomPrompt="1"/>
          </p:nvPr>
        </p:nvSpPr>
        <p:spPr>
          <a:xfrm>
            <a:off x="1311348" y="6796792"/>
            <a:ext cx="828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[broj telefona]</a:t>
            </a:r>
            <a:endParaRPr lang="hr-HR" dirty="0"/>
          </a:p>
        </p:txBody>
      </p:sp>
      <p:sp>
        <p:nvSpPr>
          <p:cNvPr id="216" name="šareni blok"/>
          <p:cNvSpPr/>
          <p:nvPr userDrawn="1"/>
        </p:nvSpPr>
        <p:spPr bwMode="gray">
          <a:xfrm>
            <a:off x="24207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dirty="0"/>
          </a:p>
        </p:txBody>
      </p:sp>
      <p:sp>
        <p:nvSpPr>
          <p:cNvPr id="217" name="Rezervirano mjesto za tekst 21"/>
          <p:cNvSpPr>
            <a:spLocks noGrp="1"/>
          </p:cNvSpPr>
          <p:nvPr>
            <p:ph type="body" sz="quarter" idx="131" hasCustomPrompt="1"/>
          </p:nvPr>
        </p:nvSpPr>
        <p:spPr>
          <a:xfrm>
            <a:off x="245492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[TITULA]</a:t>
            </a:r>
            <a:endParaRPr lang="hr-HR" dirty="0"/>
          </a:p>
        </p:txBody>
      </p:sp>
      <p:sp>
        <p:nvSpPr>
          <p:cNvPr id="218" name="Rezervirano mjesto za tekst 19"/>
          <p:cNvSpPr>
            <a:spLocks noGrp="1"/>
          </p:cNvSpPr>
          <p:nvPr>
            <p:ph type="body" sz="quarter" idx="132" hasCustomPrompt="1"/>
          </p:nvPr>
        </p:nvSpPr>
        <p:spPr bwMode="white">
          <a:xfrm>
            <a:off x="245492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 smtClean="0"/>
              <a:t>Ovdje upišite ime i prezime</a:t>
            </a:r>
            <a:endParaRPr lang="hr-HR" dirty="0"/>
          </a:p>
        </p:txBody>
      </p:sp>
      <p:sp>
        <p:nvSpPr>
          <p:cNvPr id="219" name="Rezervirano mjesto za tekst 21"/>
          <p:cNvSpPr>
            <a:spLocks noGrp="1"/>
          </p:cNvSpPr>
          <p:nvPr>
            <p:ph type="body" sz="quarter" idx="133" hasCustomPrompt="1"/>
          </p:nvPr>
        </p:nvSpPr>
        <p:spPr>
          <a:xfrm>
            <a:off x="245492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[e-pošta]</a:t>
            </a:r>
            <a:endParaRPr lang="hr-HR" dirty="0"/>
          </a:p>
        </p:txBody>
      </p:sp>
      <p:sp>
        <p:nvSpPr>
          <p:cNvPr id="220" name="Rezervirano mjesto za tekst 31"/>
          <p:cNvSpPr>
            <a:spLocks noGrp="1"/>
          </p:cNvSpPr>
          <p:nvPr>
            <p:ph type="body" sz="quarter" idx="134" hasCustomPrompt="1"/>
          </p:nvPr>
        </p:nvSpPr>
        <p:spPr>
          <a:xfrm>
            <a:off x="245492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[adresa]</a:t>
            </a:r>
            <a:endParaRPr lang="hr-HR" dirty="0"/>
          </a:p>
        </p:txBody>
      </p:sp>
      <p:sp>
        <p:nvSpPr>
          <p:cNvPr id="221" name="Rezervirano mjesto za tekst 31"/>
          <p:cNvSpPr>
            <a:spLocks noGrp="1"/>
          </p:cNvSpPr>
          <p:nvPr>
            <p:ph type="body" sz="quarter" idx="135" hasCustomPrompt="1"/>
          </p:nvPr>
        </p:nvSpPr>
        <p:spPr>
          <a:xfrm>
            <a:off x="245492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[grad, ulica, poštanski broj]</a:t>
            </a:r>
            <a:endParaRPr lang="hr-HR" dirty="0"/>
          </a:p>
        </p:txBody>
      </p:sp>
      <p:sp>
        <p:nvSpPr>
          <p:cNvPr id="222" name="Rezervirano mjesto za tekst 31"/>
          <p:cNvSpPr>
            <a:spLocks noGrp="1"/>
          </p:cNvSpPr>
          <p:nvPr>
            <p:ph type="body" sz="quarter" idx="136" hasCustomPrompt="1"/>
          </p:nvPr>
        </p:nvSpPr>
        <p:spPr>
          <a:xfrm>
            <a:off x="2454927" y="6675159"/>
            <a:ext cx="2376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Ured</a:t>
            </a:r>
            <a:endParaRPr lang="hr-HR" dirty="0"/>
          </a:p>
        </p:txBody>
      </p:sp>
      <p:sp>
        <p:nvSpPr>
          <p:cNvPr id="223" name="Rezervirano mjesto za tekst 31"/>
          <p:cNvSpPr>
            <a:spLocks noGrp="1"/>
          </p:cNvSpPr>
          <p:nvPr>
            <p:ph type="body" sz="quarter" idx="137" hasCustomPrompt="1"/>
          </p:nvPr>
        </p:nvSpPr>
        <p:spPr>
          <a:xfrm>
            <a:off x="2454927" y="6796792"/>
            <a:ext cx="684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Mobilni telefon</a:t>
            </a:r>
            <a:endParaRPr lang="hr-HR" dirty="0"/>
          </a:p>
        </p:txBody>
      </p:sp>
      <p:sp>
        <p:nvSpPr>
          <p:cNvPr id="224" name="Rezervirano mjesto za tekst 31"/>
          <p:cNvSpPr>
            <a:spLocks noGrp="1"/>
          </p:cNvSpPr>
          <p:nvPr>
            <p:ph type="body" sz="quarter" idx="138" hasCustomPrompt="1"/>
          </p:nvPr>
        </p:nvSpPr>
        <p:spPr>
          <a:xfrm>
            <a:off x="2695426" y="6675159"/>
            <a:ext cx="12708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[broj telefona]</a:t>
            </a:r>
            <a:endParaRPr lang="hr-HR" dirty="0"/>
          </a:p>
        </p:txBody>
      </p:sp>
      <p:sp>
        <p:nvSpPr>
          <p:cNvPr id="225" name="Rezervirano mjesto za tekst 31"/>
          <p:cNvSpPr>
            <a:spLocks noGrp="1"/>
          </p:cNvSpPr>
          <p:nvPr>
            <p:ph type="body" sz="quarter" idx="139" hasCustomPrompt="1"/>
          </p:nvPr>
        </p:nvSpPr>
        <p:spPr>
          <a:xfrm>
            <a:off x="3140148" y="6796792"/>
            <a:ext cx="828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[broj telefona]</a:t>
            </a:r>
            <a:endParaRPr lang="hr-HR" dirty="0"/>
          </a:p>
        </p:txBody>
      </p:sp>
      <p:sp>
        <p:nvSpPr>
          <p:cNvPr id="227" name="šareni blok"/>
          <p:cNvSpPr/>
          <p:nvPr userDrawn="1"/>
        </p:nvSpPr>
        <p:spPr bwMode="gray">
          <a:xfrm>
            <a:off x="4250389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dirty="0"/>
          </a:p>
        </p:txBody>
      </p:sp>
      <p:sp>
        <p:nvSpPr>
          <p:cNvPr id="228" name="Rezervirano mjesto za tekst 21"/>
          <p:cNvSpPr>
            <a:spLocks noGrp="1"/>
          </p:cNvSpPr>
          <p:nvPr>
            <p:ph type="body" sz="quarter" idx="140" hasCustomPrompt="1"/>
          </p:nvPr>
        </p:nvSpPr>
        <p:spPr>
          <a:xfrm>
            <a:off x="4284572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[TITULA]</a:t>
            </a:r>
            <a:endParaRPr lang="hr-HR" dirty="0"/>
          </a:p>
        </p:txBody>
      </p:sp>
      <p:sp>
        <p:nvSpPr>
          <p:cNvPr id="229" name="Rezervirano mjesto za tekst 19"/>
          <p:cNvSpPr>
            <a:spLocks noGrp="1"/>
          </p:cNvSpPr>
          <p:nvPr>
            <p:ph type="body" sz="quarter" idx="141" hasCustomPrompt="1"/>
          </p:nvPr>
        </p:nvSpPr>
        <p:spPr bwMode="white">
          <a:xfrm>
            <a:off x="4284572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 smtClean="0"/>
              <a:t>Ovdje upišite ime i prezime</a:t>
            </a:r>
            <a:endParaRPr lang="hr-HR" dirty="0"/>
          </a:p>
        </p:txBody>
      </p:sp>
      <p:sp>
        <p:nvSpPr>
          <p:cNvPr id="230" name="Rezervirano mjesto za tekst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284572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[e-pošta]</a:t>
            </a:r>
            <a:endParaRPr lang="hr-HR" dirty="0"/>
          </a:p>
        </p:txBody>
      </p:sp>
      <p:sp>
        <p:nvSpPr>
          <p:cNvPr id="231" name="Rezervirano mjesto za tekst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284572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[adresa]</a:t>
            </a:r>
            <a:endParaRPr lang="hr-HR" dirty="0"/>
          </a:p>
        </p:txBody>
      </p:sp>
      <p:sp>
        <p:nvSpPr>
          <p:cNvPr id="232" name="Rezervirano mjesto za tekst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284572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[grad, ulica, poštanski broj]</a:t>
            </a:r>
            <a:endParaRPr lang="hr-HR" dirty="0"/>
          </a:p>
        </p:txBody>
      </p:sp>
      <p:sp>
        <p:nvSpPr>
          <p:cNvPr id="233" name="Rezervirano mjesto za tekst 31"/>
          <p:cNvSpPr>
            <a:spLocks noGrp="1"/>
          </p:cNvSpPr>
          <p:nvPr>
            <p:ph type="body" sz="quarter" idx="145" hasCustomPrompt="1"/>
          </p:nvPr>
        </p:nvSpPr>
        <p:spPr>
          <a:xfrm>
            <a:off x="4284572" y="6675159"/>
            <a:ext cx="2376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Ured</a:t>
            </a:r>
            <a:endParaRPr lang="hr-HR" dirty="0"/>
          </a:p>
        </p:txBody>
      </p:sp>
      <p:sp>
        <p:nvSpPr>
          <p:cNvPr id="234" name="Rezervirano mjesto za tekst 31"/>
          <p:cNvSpPr>
            <a:spLocks noGrp="1"/>
          </p:cNvSpPr>
          <p:nvPr>
            <p:ph type="body" sz="quarter" idx="146" hasCustomPrompt="1"/>
          </p:nvPr>
        </p:nvSpPr>
        <p:spPr>
          <a:xfrm>
            <a:off x="4284572" y="6796792"/>
            <a:ext cx="684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Mobilni telefon</a:t>
            </a:r>
            <a:endParaRPr lang="hr-HR" dirty="0"/>
          </a:p>
        </p:txBody>
      </p:sp>
      <p:sp>
        <p:nvSpPr>
          <p:cNvPr id="235" name="Rezervirano mjesto za tekst 31"/>
          <p:cNvSpPr>
            <a:spLocks noGrp="1"/>
          </p:cNvSpPr>
          <p:nvPr>
            <p:ph type="body" sz="quarter" idx="147" hasCustomPrompt="1"/>
          </p:nvPr>
        </p:nvSpPr>
        <p:spPr>
          <a:xfrm>
            <a:off x="4529047" y="6675159"/>
            <a:ext cx="12708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[broj telefona]</a:t>
            </a:r>
            <a:endParaRPr lang="hr-HR" dirty="0"/>
          </a:p>
        </p:txBody>
      </p:sp>
      <p:sp>
        <p:nvSpPr>
          <p:cNvPr id="236" name="Rezervirano mjesto za tekst 31"/>
          <p:cNvSpPr>
            <a:spLocks noGrp="1"/>
          </p:cNvSpPr>
          <p:nvPr>
            <p:ph type="body" sz="quarter" idx="148" hasCustomPrompt="1"/>
          </p:nvPr>
        </p:nvSpPr>
        <p:spPr>
          <a:xfrm>
            <a:off x="4968948" y="6796792"/>
            <a:ext cx="828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[broj telefona]</a:t>
            </a:r>
            <a:endParaRPr lang="hr-HR" dirty="0"/>
          </a:p>
        </p:txBody>
      </p:sp>
      <p:sp>
        <p:nvSpPr>
          <p:cNvPr id="238" name="šareni blok"/>
          <p:cNvSpPr/>
          <p:nvPr userDrawn="1"/>
        </p:nvSpPr>
        <p:spPr bwMode="gray">
          <a:xfrm>
            <a:off x="60783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dirty="0"/>
          </a:p>
        </p:txBody>
      </p:sp>
      <p:sp>
        <p:nvSpPr>
          <p:cNvPr id="239" name="Rezervirano mjesto za tekst 21"/>
          <p:cNvSpPr>
            <a:spLocks noGrp="1"/>
          </p:cNvSpPr>
          <p:nvPr>
            <p:ph type="body" sz="quarter" idx="149" hasCustomPrompt="1"/>
          </p:nvPr>
        </p:nvSpPr>
        <p:spPr>
          <a:xfrm>
            <a:off x="611252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[TITULA]</a:t>
            </a:r>
            <a:endParaRPr lang="hr-HR" dirty="0"/>
          </a:p>
        </p:txBody>
      </p:sp>
      <p:sp>
        <p:nvSpPr>
          <p:cNvPr id="240" name="Rezervirano mjesto za tekst 19"/>
          <p:cNvSpPr>
            <a:spLocks noGrp="1"/>
          </p:cNvSpPr>
          <p:nvPr>
            <p:ph type="body" sz="quarter" idx="150" hasCustomPrompt="1"/>
          </p:nvPr>
        </p:nvSpPr>
        <p:spPr bwMode="white">
          <a:xfrm>
            <a:off x="611252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 smtClean="0"/>
              <a:t>Ovdje upišite ime i prezime</a:t>
            </a:r>
            <a:endParaRPr lang="hr-HR" dirty="0"/>
          </a:p>
        </p:txBody>
      </p:sp>
      <p:sp>
        <p:nvSpPr>
          <p:cNvPr id="241" name="Rezervirano mjesto za tekst 21"/>
          <p:cNvSpPr>
            <a:spLocks noGrp="1"/>
          </p:cNvSpPr>
          <p:nvPr>
            <p:ph type="body" sz="quarter" idx="151" hasCustomPrompt="1"/>
          </p:nvPr>
        </p:nvSpPr>
        <p:spPr>
          <a:xfrm>
            <a:off x="611252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[e-pošta]</a:t>
            </a:r>
            <a:endParaRPr lang="hr-HR" dirty="0"/>
          </a:p>
        </p:txBody>
      </p:sp>
      <p:sp>
        <p:nvSpPr>
          <p:cNvPr id="242" name="Rezervirano mjesto za tekst 31"/>
          <p:cNvSpPr>
            <a:spLocks noGrp="1"/>
          </p:cNvSpPr>
          <p:nvPr>
            <p:ph type="body" sz="quarter" idx="152" hasCustomPrompt="1"/>
          </p:nvPr>
        </p:nvSpPr>
        <p:spPr>
          <a:xfrm>
            <a:off x="611252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[adresa]</a:t>
            </a:r>
            <a:endParaRPr lang="hr-HR" dirty="0"/>
          </a:p>
        </p:txBody>
      </p:sp>
      <p:sp>
        <p:nvSpPr>
          <p:cNvPr id="243" name="Rezervirano mjesto za tekst 31"/>
          <p:cNvSpPr>
            <a:spLocks noGrp="1"/>
          </p:cNvSpPr>
          <p:nvPr>
            <p:ph type="body" sz="quarter" idx="153" hasCustomPrompt="1"/>
          </p:nvPr>
        </p:nvSpPr>
        <p:spPr>
          <a:xfrm>
            <a:off x="611252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[grad, ulica, poštanski broj]</a:t>
            </a:r>
            <a:endParaRPr lang="hr-HR" dirty="0"/>
          </a:p>
        </p:txBody>
      </p:sp>
      <p:sp>
        <p:nvSpPr>
          <p:cNvPr id="244" name="Rezervirano mjesto za tekst 31"/>
          <p:cNvSpPr>
            <a:spLocks noGrp="1"/>
          </p:cNvSpPr>
          <p:nvPr>
            <p:ph type="body" sz="quarter" idx="154" hasCustomPrompt="1"/>
          </p:nvPr>
        </p:nvSpPr>
        <p:spPr>
          <a:xfrm>
            <a:off x="6112527" y="6675159"/>
            <a:ext cx="2376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Ured</a:t>
            </a:r>
            <a:endParaRPr lang="hr-HR" dirty="0"/>
          </a:p>
        </p:txBody>
      </p:sp>
      <p:sp>
        <p:nvSpPr>
          <p:cNvPr id="245" name="Rezervirano mjesto za tekst 31"/>
          <p:cNvSpPr>
            <a:spLocks noGrp="1"/>
          </p:cNvSpPr>
          <p:nvPr>
            <p:ph type="body" sz="quarter" idx="155" hasCustomPrompt="1"/>
          </p:nvPr>
        </p:nvSpPr>
        <p:spPr>
          <a:xfrm>
            <a:off x="6112527" y="6796792"/>
            <a:ext cx="684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Mobilni telefon</a:t>
            </a:r>
            <a:endParaRPr lang="hr-HR" dirty="0"/>
          </a:p>
        </p:txBody>
      </p:sp>
      <p:sp>
        <p:nvSpPr>
          <p:cNvPr id="246" name="Rezervirano mjesto za tekst 31"/>
          <p:cNvSpPr>
            <a:spLocks noGrp="1"/>
          </p:cNvSpPr>
          <p:nvPr>
            <p:ph type="body" sz="quarter" idx="156" hasCustomPrompt="1"/>
          </p:nvPr>
        </p:nvSpPr>
        <p:spPr>
          <a:xfrm>
            <a:off x="6353026" y="6675159"/>
            <a:ext cx="12708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[broj telefona]</a:t>
            </a:r>
            <a:endParaRPr lang="hr-HR" dirty="0"/>
          </a:p>
        </p:txBody>
      </p:sp>
      <p:sp>
        <p:nvSpPr>
          <p:cNvPr id="247" name="Rezervirano mjesto za tekst 31"/>
          <p:cNvSpPr>
            <a:spLocks noGrp="1"/>
          </p:cNvSpPr>
          <p:nvPr>
            <p:ph type="body" sz="quarter" idx="157" hasCustomPrompt="1"/>
          </p:nvPr>
        </p:nvSpPr>
        <p:spPr>
          <a:xfrm>
            <a:off x="6797748" y="6796792"/>
            <a:ext cx="828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[broj telefona]</a:t>
            </a:r>
            <a:endParaRPr lang="hr-HR" dirty="0"/>
          </a:p>
        </p:txBody>
      </p:sp>
      <p:sp>
        <p:nvSpPr>
          <p:cNvPr id="249" name="šareni blok"/>
          <p:cNvSpPr/>
          <p:nvPr userDrawn="1"/>
        </p:nvSpPr>
        <p:spPr bwMode="gray">
          <a:xfrm>
            <a:off x="791290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dirty="0"/>
          </a:p>
        </p:txBody>
      </p:sp>
      <p:sp>
        <p:nvSpPr>
          <p:cNvPr id="250" name="Rezervirano mjesto za tekst 21"/>
          <p:cNvSpPr>
            <a:spLocks noGrp="1"/>
          </p:cNvSpPr>
          <p:nvPr>
            <p:ph type="body" sz="quarter" idx="158" hasCustomPrompt="1"/>
          </p:nvPr>
        </p:nvSpPr>
        <p:spPr>
          <a:xfrm>
            <a:off x="794708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[TITULA]</a:t>
            </a:r>
            <a:endParaRPr lang="hr-HR" dirty="0"/>
          </a:p>
        </p:txBody>
      </p:sp>
      <p:sp>
        <p:nvSpPr>
          <p:cNvPr id="251" name="Rezervirano mjesto za tekst 19"/>
          <p:cNvSpPr>
            <a:spLocks noGrp="1"/>
          </p:cNvSpPr>
          <p:nvPr>
            <p:ph type="body" sz="quarter" idx="159" hasCustomPrompt="1"/>
          </p:nvPr>
        </p:nvSpPr>
        <p:spPr bwMode="white">
          <a:xfrm>
            <a:off x="794708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dirty="0" smtClean="0"/>
              <a:t>Ovdje upišite ime i prezime</a:t>
            </a:r>
            <a:endParaRPr lang="hr-HR" dirty="0"/>
          </a:p>
        </p:txBody>
      </p:sp>
      <p:sp>
        <p:nvSpPr>
          <p:cNvPr id="252" name="Rezervirano mjesto za tekst 21"/>
          <p:cNvSpPr>
            <a:spLocks noGrp="1"/>
          </p:cNvSpPr>
          <p:nvPr>
            <p:ph type="body" sz="quarter" idx="160" hasCustomPrompt="1"/>
          </p:nvPr>
        </p:nvSpPr>
        <p:spPr>
          <a:xfrm>
            <a:off x="794708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[e-pošta]</a:t>
            </a:r>
            <a:endParaRPr lang="hr-HR" dirty="0"/>
          </a:p>
        </p:txBody>
      </p:sp>
      <p:sp>
        <p:nvSpPr>
          <p:cNvPr id="253" name="Rezervirano mjesto za tekst 31"/>
          <p:cNvSpPr>
            <a:spLocks noGrp="1"/>
          </p:cNvSpPr>
          <p:nvPr>
            <p:ph type="body" sz="quarter" idx="161" hasCustomPrompt="1"/>
          </p:nvPr>
        </p:nvSpPr>
        <p:spPr>
          <a:xfrm>
            <a:off x="794708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[adresa]</a:t>
            </a:r>
            <a:endParaRPr lang="hr-HR" dirty="0"/>
          </a:p>
        </p:txBody>
      </p:sp>
      <p:sp>
        <p:nvSpPr>
          <p:cNvPr id="254" name="Rezervirano mjesto za tekst 31"/>
          <p:cNvSpPr>
            <a:spLocks noGrp="1"/>
          </p:cNvSpPr>
          <p:nvPr>
            <p:ph type="body" sz="quarter" idx="162" hasCustomPrompt="1"/>
          </p:nvPr>
        </p:nvSpPr>
        <p:spPr>
          <a:xfrm>
            <a:off x="794708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[grad, ulica, poštanski broj]</a:t>
            </a:r>
            <a:endParaRPr lang="hr-HR" dirty="0"/>
          </a:p>
        </p:txBody>
      </p:sp>
      <p:sp>
        <p:nvSpPr>
          <p:cNvPr id="255" name="Rezervirano mjesto za tekst 31"/>
          <p:cNvSpPr>
            <a:spLocks noGrp="1"/>
          </p:cNvSpPr>
          <p:nvPr>
            <p:ph type="body" sz="quarter" idx="163" hasCustomPrompt="1"/>
          </p:nvPr>
        </p:nvSpPr>
        <p:spPr>
          <a:xfrm>
            <a:off x="7947087" y="6675159"/>
            <a:ext cx="2376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Ured</a:t>
            </a:r>
            <a:endParaRPr lang="hr-HR" dirty="0"/>
          </a:p>
        </p:txBody>
      </p:sp>
      <p:sp>
        <p:nvSpPr>
          <p:cNvPr id="256" name="Rezervirano mjesto za tekst 31"/>
          <p:cNvSpPr>
            <a:spLocks noGrp="1"/>
          </p:cNvSpPr>
          <p:nvPr>
            <p:ph type="body" sz="quarter" idx="164" hasCustomPrompt="1"/>
          </p:nvPr>
        </p:nvSpPr>
        <p:spPr>
          <a:xfrm>
            <a:off x="7947087" y="6796792"/>
            <a:ext cx="684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Mobilni telefon</a:t>
            </a:r>
            <a:endParaRPr lang="hr-HR" dirty="0"/>
          </a:p>
        </p:txBody>
      </p:sp>
      <p:sp>
        <p:nvSpPr>
          <p:cNvPr id="257" name="Rezervirano mjesto za tekst 31"/>
          <p:cNvSpPr>
            <a:spLocks noGrp="1"/>
          </p:cNvSpPr>
          <p:nvPr>
            <p:ph type="body" sz="quarter" idx="165" hasCustomPrompt="1"/>
          </p:nvPr>
        </p:nvSpPr>
        <p:spPr>
          <a:xfrm>
            <a:off x="8187654" y="6675159"/>
            <a:ext cx="12708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[broj telefona]</a:t>
            </a:r>
            <a:endParaRPr lang="hr-HR" dirty="0"/>
          </a:p>
        </p:txBody>
      </p:sp>
      <p:sp>
        <p:nvSpPr>
          <p:cNvPr id="258" name="Rezervirano mjesto za tekst 31"/>
          <p:cNvSpPr>
            <a:spLocks noGrp="1"/>
          </p:cNvSpPr>
          <p:nvPr>
            <p:ph type="body" sz="quarter" idx="166" hasCustomPrompt="1"/>
          </p:nvPr>
        </p:nvSpPr>
        <p:spPr>
          <a:xfrm>
            <a:off x="8633550" y="6796792"/>
            <a:ext cx="82800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hr-HR" dirty="0" smtClean="0"/>
              <a:t>[broj telefona]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ešetka posjetnica" hidden="1"/>
          <p:cNvGrpSpPr/>
          <p:nvPr userDrawn="1"/>
        </p:nvGrpSpPr>
        <p:grpSpPr>
          <a:xfrm rot="5400000">
            <a:off x="1828800" y="-685800"/>
            <a:ext cx="6400800" cy="9144000"/>
            <a:chOff x="685800" y="452618"/>
            <a:chExt cx="6400800" cy="9148542"/>
          </a:xfrm>
        </p:grpSpPr>
        <p:sp>
          <p:nvSpPr>
            <p:cNvPr id="9" name="Pravokutnik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dirty="0"/>
            </a:p>
          </p:txBody>
        </p:sp>
        <p:sp>
          <p:nvSpPr>
            <p:cNvPr id="10" name="Pravokutnik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dirty="0"/>
            </a:p>
          </p:txBody>
        </p:sp>
        <p:sp>
          <p:nvSpPr>
            <p:cNvPr id="11" name="Pravokutnik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dirty="0"/>
            </a:p>
          </p:txBody>
        </p:sp>
        <p:sp>
          <p:nvSpPr>
            <p:cNvPr id="12" name="Pravokutnik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dirty="0"/>
            </a:p>
          </p:txBody>
        </p:sp>
        <p:sp>
          <p:nvSpPr>
            <p:cNvPr id="13" name="Pravokutnik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dirty="0"/>
            </a:p>
          </p:txBody>
        </p:sp>
        <p:sp>
          <p:nvSpPr>
            <p:cNvPr id="14" name="Pravokutnik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dirty="0"/>
            </a:p>
          </p:txBody>
        </p:sp>
        <p:sp>
          <p:nvSpPr>
            <p:cNvPr id="15" name="Pravokutnik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dirty="0"/>
            </a:p>
          </p:txBody>
        </p:sp>
        <p:sp>
          <p:nvSpPr>
            <p:cNvPr id="16" name="Pravokutnik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dirty="0"/>
            </a:p>
          </p:txBody>
        </p:sp>
        <p:sp>
          <p:nvSpPr>
            <p:cNvPr id="17" name="Pravokutnik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dirty="0"/>
            </a:p>
          </p:txBody>
        </p:sp>
        <p:sp>
          <p:nvSpPr>
            <p:cNvPr id="18" name="Pravokutnik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dirty="0"/>
            </a:p>
          </p:txBody>
        </p:sp>
      </p:grpSp>
      <p:sp>
        <p:nvSpPr>
          <p:cNvPr id="2" name="Rezervirano mjesto za naslov 1" hidden="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za tekst 2" hidden="1"/>
          <p:cNvSpPr>
            <a:spLocks noGrp="1"/>
          </p:cNvSpPr>
          <p:nvPr>
            <p:ph type="body" idx="1"/>
          </p:nvPr>
        </p:nvSpPr>
        <p:spPr>
          <a:xfrm>
            <a:off x="502920" y="1813561"/>
            <a:ext cx="905256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dirty="0" smtClean="0"/>
              <a:t>Uredite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za datum 3" hidden="1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hr-HR" dirty="0" smtClean="0"/>
              <a:t>31.7.2013.</a:t>
            </a:r>
            <a:endParaRPr lang="hr-HR" dirty="0"/>
          </a:p>
        </p:txBody>
      </p:sp>
      <p:sp>
        <p:nvSpPr>
          <p:cNvPr id="5" name="Rezervirano mjesto za podnožje 4" hidden="1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hr-HR" dirty="0"/>
          </a:p>
        </p:txBody>
      </p:sp>
      <p:sp>
        <p:nvSpPr>
          <p:cNvPr id="6" name="Rezervirano mjesto za broj slajda 5" hidden="1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hr-HR" dirty="0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 userDrawn="1">
          <p15:clr>
            <a:srgbClr val="F26B43"/>
          </p15:clr>
        </p15:guide>
        <p15:guide id="2" orient="horz" pos="2448" userDrawn="1">
          <p15:clr>
            <a:srgbClr val="F26B43"/>
          </p15:clr>
        </p15:guide>
        <p15:guide id="3" pos="1440" userDrawn="1">
          <p15:clr>
            <a:srgbClr val="F26B43"/>
          </p15:clr>
        </p15:guide>
        <p15:guide id="4" pos="2592" userDrawn="1">
          <p15:clr>
            <a:srgbClr val="F26B43"/>
          </p15:clr>
        </p15:guide>
        <p15:guide id="5" pos="3744" userDrawn="1">
          <p15:clr>
            <a:srgbClr val="F26B43"/>
          </p15:clr>
        </p15:guide>
        <p15:guide id="6" pos="4896" userDrawn="1">
          <p15:clr>
            <a:srgbClr val="F26B43"/>
          </p15:clr>
        </p15:guide>
        <p15:guide id="7" pos="6048" userDrawn="1">
          <p15:clr>
            <a:srgbClr val="F26B43"/>
          </p15:clr>
        </p15:guide>
        <p15:guide id="8" orient="horz" pos="432" userDrawn="1">
          <p15:clr>
            <a:srgbClr val="F26B43"/>
          </p15:clr>
        </p15:guide>
        <p15:guide id="9" orient="horz" pos="4464" userDrawn="1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1.png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zervirano mjesto za tekst 9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hr-HR" dirty="0" smtClean="0"/>
              <a:t>POTPREDSJEDNICA</a:t>
            </a:r>
            <a:endParaRPr lang="hr-HR" dirty="0"/>
          </a:p>
        </p:txBody>
      </p:sp>
      <p:sp>
        <p:nvSpPr>
          <p:cNvPr id="93" name="Rezervirano mjesto za tekst 9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hr-HR" dirty="0" smtClean="0"/>
              <a:t>Franka Jurković</a:t>
            </a:r>
            <a:endParaRPr lang="hr-HR" dirty="0"/>
          </a:p>
        </p:txBody>
      </p:sp>
      <p:sp>
        <p:nvSpPr>
          <p:cNvPr id="96" name="Rezervirano mjesto za tekst 95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r>
              <a:rPr lang="hr-HR" dirty="0" smtClean="0"/>
              <a:t>fjurkovic@fabrikam.com</a:t>
            </a:r>
            <a:endParaRPr lang="hr-HR" dirty="0"/>
          </a:p>
        </p:txBody>
      </p:sp>
      <p:sp>
        <p:nvSpPr>
          <p:cNvPr id="95" name="Rezervirano mjesto za tekst 94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r>
              <a:rPr lang="hr-HR" dirty="0" smtClean="0"/>
              <a:t>Prva ulica12</a:t>
            </a:r>
            <a:endParaRPr lang="hr-HR" dirty="0"/>
          </a:p>
        </p:txBody>
      </p:sp>
      <p:sp>
        <p:nvSpPr>
          <p:cNvPr id="97" name="Rezervirano mjesto za tekst 96"/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pPr rtl="0"/>
            <a:r>
              <a:rPr lang="hr-HR" dirty="0" smtClean="0"/>
              <a:t>21000 Split</a:t>
            </a:r>
            <a:endParaRPr lang="hr-HR" dirty="0"/>
          </a:p>
        </p:txBody>
      </p:sp>
      <p:sp>
        <p:nvSpPr>
          <p:cNvPr id="98" name="Rezervirano mjesto za tekst 97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r>
              <a:rPr lang="hr-HR" dirty="0" smtClean="0"/>
              <a:t>Ured</a:t>
            </a:r>
            <a:endParaRPr lang="hr-HR" dirty="0"/>
          </a:p>
        </p:txBody>
      </p:sp>
      <p:sp>
        <p:nvSpPr>
          <p:cNvPr id="99" name="Rezervirano mjesto za tekst 98"/>
          <p:cNvSpPr>
            <a:spLocks noGrp="1"/>
          </p:cNvSpPr>
          <p:nvPr>
            <p:ph type="body" sz="quarter" idx="83"/>
          </p:nvPr>
        </p:nvSpPr>
        <p:spPr/>
        <p:txBody>
          <a:bodyPr rtlCol="0"/>
          <a:lstStyle/>
          <a:p>
            <a:pPr rtl="0"/>
            <a:r>
              <a:rPr lang="hr-HR" dirty="0" smtClean="0"/>
              <a:t>Mobilni telefon</a:t>
            </a:r>
            <a:endParaRPr lang="hr-HR" dirty="0"/>
          </a:p>
        </p:txBody>
      </p:sp>
      <p:sp>
        <p:nvSpPr>
          <p:cNvPr id="100" name="Rezervirano mjesto za tekst 99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r>
              <a:rPr lang="hr-HR" dirty="0" smtClean="0"/>
              <a:t>021/555-0150</a:t>
            </a:r>
            <a:endParaRPr lang="hr-HR" dirty="0"/>
          </a:p>
        </p:txBody>
      </p:sp>
      <p:sp>
        <p:nvSpPr>
          <p:cNvPr id="101" name="Rezervirano mjesto za tekst 100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r>
              <a:rPr lang="hr-HR" dirty="0" smtClean="0"/>
              <a:t>021/555-0150</a:t>
            </a:r>
            <a:endParaRPr lang="hr-HR" dirty="0"/>
          </a:p>
        </p:txBody>
      </p:sp>
      <p:sp>
        <p:nvSpPr>
          <p:cNvPr id="29" name="Rezervirano mjesto za tekst 28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0" name="Rezervirano mjesto za tekst 29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1" name="Rezervirano mjesto za tekst 30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4" name="Rezervirano mjesto za tekst 63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5" name="Rezervirano mjesto za tekst 64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107" name="Rezervirano mjesto za tekst 106"/>
          <p:cNvSpPr>
            <a:spLocks noGrp="1"/>
          </p:cNvSpPr>
          <p:nvPr>
            <p:ph type="body" sz="quarter" idx="91"/>
          </p:nvPr>
        </p:nvSpPr>
        <p:spPr/>
        <p:txBody>
          <a:bodyPr rtlCol="0"/>
          <a:lstStyle/>
          <a:p>
            <a:pPr rtl="0"/>
            <a:r>
              <a:rPr lang="hr-HR" dirty="0" smtClean="0"/>
              <a:t>Ured</a:t>
            </a:r>
            <a:endParaRPr lang="hr-HR" dirty="0"/>
          </a:p>
        </p:txBody>
      </p:sp>
      <p:sp>
        <p:nvSpPr>
          <p:cNvPr id="108" name="Rezervirano mjesto za tekst 107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r>
              <a:rPr lang="hr-HR" dirty="0" smtClean="0"/>
              <a:t>Mobilni telefon</a:t>
            </a:r>
            <a:endParaRPr lang="hr-HR" dirty="0"/>
          </a:p>
        </p:txBody>
      </p:sp>
      <p:sp>
        <p:nvSpPr>
          <p:cNvPr id="66" name="Rezervirano mjesto za tekst 65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7" name="Rezervirano mjesto za tekst 66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8" name="Rezervirano mjesto za tekst 67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9" name="Rezervirano mjesto za tekst 68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0" name="Rezervirano mjesto za tekst 69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1" name="Rezervirano mjesto za tekst 70"/>
          <p:cNvSpPr>
            <a:spLocks noGrp="1"/>
          </p:cNvSpPr>
          <p:nvPr>
            <p:ph type="body" sz="quarter" idx="9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2" name="Rezervirano mjesto za tekst 71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116" name="Rezervirano mjesto za tekst 115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r>
              <a:rPr lang="hr-HR" dirty="0" smtClean="0"/>
              <a:t>Ured</a:t>
            </a:r>
            <a:endParaRPr lang="hr-HR" dirty="0"/>
          </a:p>
        </p:txBody>
      </p:sp>
      <p:sp>
        <p:nvSpPr>
          <p:cNvPr id="117" name="Rezervirano mjesto za tekst 116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r>
              <a:rPr lang="hr-HR" dirty="0" smtClean="0"/>
              <a:t>Mobilni telefon</a:t>
            </a:r>
            <a:endParaRPr lang="hr-HR" dirty="0"/>
          </a:p>
        </p:txBody>
      </p:sp>
      <p:sp>
        <p:nvSpPr>
          <p:cNvPr id="73" name="Rezervirano mjesto za tekst 72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4" name="Rezervirano mjesto za tekst 73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5" name="Rezervirano mjesto za tekst 74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6" name="Rezervirano mjesto za tekst 75"/>
          <p:cNvSpPr>
            <a:spLocks noGrp="1"/>
          </p:cNvSpPr>
          <p:nvPr>
            <p:ph type="body" sz="quarter" idx="10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7" name="Rezervirano mjesto za tekst 76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8" name="Rezervirano mjesto za tekst 77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9" name="Rezervirano mjesto za tekst 78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125" name="Rezervirano mjesto za tekst 124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r>
              <a:rPr lang="hr-HR" dirty="0" smtClean="0"/>
              <a:t>Ured</a:t>
            </a:r>
            <a:endParaRPr lang="hr-HR" dirty="0"/>
          </a:p>
        </p:txBody>
      </p:sp>
      <p:sp>
        <p:nvSpPr>
          <p:cNvPr id="126" name="Rezervirano mjesto za tekst 125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r>
              <a:rPr lang="hr-HR" dirty="0" smtClean="0"/>
              <a:t>Mobilni telefon</a:t>
            </a:r>
            <a:endParaRPr lang="hr-HR" dirty="0"/>
          </a:p>
        </p:txBody>
      </p:sp>
      <p:sp>
        <p:nvSpPr>
          <p:cNvPr id="80" name="Rezervirano mjesto za tekst 79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81" name="Rezervirano mjesto za tekst 80"/>
          <p:cNvSpPr>
            <a:spLocks noGrp="1"/>
          </p:cNvSpPr>
          <p:nvPr>
            <p:ph type="body" sz="quarter" idx="11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82" name="Rezervirano mjesto za tekst 81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83" name="Rezervirano mjesto za tekst 82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84" name="Rezervirano mjesto za tekst 83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85" name="Rezervirano mjesto za tekst 84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86" name="Rezervirano mjesto za tekst 85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134" name="Rezervirano mjesto za tekst 133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r>
              <a:rPr lang="hr-HR" dirty="0" smtClean="0"/>
              <a:t>Ured</a:t>
            </a:r>
            <a:endParaRPr lang="hr-HR" dirty="0"/>
          </a:p>
        </p:txBody>
      </p:sp>
      <p:sp>
        <p:nvSpPr>
          <p:cNvPr id="135" name="Rezervirano mjesto za tekst 134"/>
          <p:cNvSpPr>
            <a:spLocks noGrp="1"/>
          </p:cNvSpPr>
          <p:nvPr>
            <p:ph type="body" sz="quarter" idx="119"/>
          </p:nvPr>
        </p:nvSpPr>
        <p:spPr/>
        <p:txBody>
          <a:bodyPr rtlCol="0"/>
          <a:lstStyle/>
          <a:p>
            <a:pPr rtl="0"/>
            <a:r>
              <a:rPr lang="hr-HR" dirty="0" smtClean="0"/>
              <a:t>Mobilni telefon</a:t>
            </a:r>
            <a:endParaRPr lang="hr-HR" dirty="0"/>
          </a:p>
        </p:txBody>
      </p:sp>
      <p:sp>
        <p:nvSpPr>
          <p:cNvPr id="87" name="Rezervirano mjesto za tekst 8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88" name="Rezervirano mjesto za tekst 8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89" name="Rezervirano mjesto za tekst 8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90" name="Rezervirano mjesto za tekst 8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91" name="Rezervirano mjesto za tekst 9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92" name="Rezervirano mjesto za tekst 9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288" name="Rezervirano mjesto za tekst 287"/>
          <p:cNvSpPr>
            <a:spLocks noGrp="1"/>
          </p:cNvSpPr>
          <p:nvPr>
            <p:ph type="body" sz="quarter" idx="12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143" name="Rezervirano mjesto za tekst 142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r>
              <a:rPr lang="hr-HR" dirty="0" smtClean="0"/>
              <a:t>Ured</a:t>
            </a:r>
            <a:endParaRPr lang="hr-HR" dirty="0"/>
          </a:p>
        </p:txBody>
      </p:sp>
      <p:sp>
        <p:nvSpPr>
          <p:cNvPr id="144" name="Rezervirano mjesto za tekst 143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r>
              <a:rPr lang="hr-HR" dirty="0" smtClean="0"/>
              <a:t>Mobilni telefon</a:t>
            </a:r>
            <a:endParaRPr lang="hr-HR" dirty="0"/>
          </a:p>
        </p:txBody>
      </p:sp>
      <p:sp>
        <p:nvSpPr>
          <p:cNvPr id="289" name="Rezervirano mjesto za tekst 288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290" name="Rezervirano mjesto za tekst 289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291" name="Rezervirano mjesto za tekst 290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292" name="Rezervirano mjesto za tekst 291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293" name="Rezervirano mjesto za tekst 292"/>
          <p:cNvSpPr>
            <a:spLocks noGrp="1"/>
          </p:cNvSpPr>
          <p:nvPr>
            <p:ph type="body" sz="quarter" idx="13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294" name="Rezervirano mjesto za tekst 293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295" name="Rezervirano mjesto za tekst 294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152" name="Rezervirano mjesto za tekst 151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r>
              <a:rPr lang="hr-HR" dirty="0" smtClean="0"/>
              <a:t>Ured</a:t>
            </a:r>
            <a:endParaRPr lang="hr-HR" dirty="0"/>
          </a:p>
        </p:txBody>
      </p:sp>
      <p:sp>
        <p:nvSpPr>
          <p:cNvPr id="153" name="Rezervirano mjesto za tekst 152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r>
              <a:rPr lang="hr-HR" dirty="0" smtClean="0"/>
              <a:t>Mobilni telefon</a:t>
            </a:r>
            <a:endParaRPr lang="hr-HR" dirty="0"/>
          </a:p>
        </p:txBody>
      </p:sp>
      <p:sp>
        <p:nvSpPr>
          <p:cNvPr id="296" name="Rezervirano mjesto za tekst 295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297" name="Rezervirano mjesto za tekst 296"/>
          <p:cNvSpPr>
            <a:spLocks noGrp="1"/>
          </p:cNvSpPr>
          <p:nvPr>
            <p:ph type="body" sz="quarter" idx="13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298" name="Rezervirano mjesto za tekst 297"/>
          <p:cNvSpPr>
            <a:spLocks noGrp="1"/>
          </p:cNvSpPr>
          <p:nvPr>
            <p:ph type="body" sz="quarter" idx="14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299" name="Rezervirano mjesto za tekst 298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00" name="Rezervirano mjesto za tekst 299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103" name="Rezervirano mjesto za tekst 102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104" name="Rezervirano mjesto za tekst 103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161" name="Rezervirano mjesto za tekst 160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r>
              <a:rPr lang="hr-HR" dirty="0" smtClean="0"/>
              <a:t>Ured</a:t>
            </a:r>
            <a:endParaRPr lang="hr-HR" dirty="0"/>
          </a:p>
        </p:txBody>
      </p:sp>
      <p:sp>
        <p:nvSpPr>
          <p:cNvPr id="162" name="Rezervirano mjesto za tekst 161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r>
              <a:rPr lang="hr-HR" dirty="0" smtClean="0"/>
              <a:t>Mobilni telefon</a:t>
            </a:r>
            <a:endParaRPr lang="hr-HR" dirty="0"/>
          </a:p>
        </p:txBody>
      </p:sp>
      <p:sp>
        <p:nvSpPr>
          <p:cNvPr id="105" name="Rezervirano mjesto za tekst 104"/>
          <p:cNvSpPr>
            <a:spLocks noGrp="1"/>
          </p:cNvSpPr>
          <p:nvPr>
            <p:ph type="body" sz="quarter" idx="14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106" name="Rezervirano mjesto za tekst 105"/>
          <p:cNvSpPr>
            <a:spLocks noGrp="1"/>
          </p:cNvSpPr>
          <p:nvPr>
            <p:ph type="body" sz="quarter" idx="14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109" name="Rezervirano mjesto za tekst 108"/>
          <p:cNvSpPr>
            <a:spLocks noGrp="1"/>
          </p:cNvSpPr>
          <p:nvPr>
            <p:ph type="body" sz="quarter" idx="14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110" name="Rezervirano mjesto za tekst 109"/>
          <p:cNvSpPr>
            <a:spLocks noGrp="1"/>
          </p:cNvSpPr>
          <p:nvPr>
            <p:ph type="body" sz="quarter" idx="15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111" name="Rezervirano mjesto za tekst 110"/>
          <p:cNvSpPr>
            <a:spLocks noGrp="1"/>
          </p:cNvSpPr>
          <p:nvPr>
            <p:ph type="body" sz="quarter" idx="15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112" name="Rezervirano mjesto za tekst 111"/>
          <p:cNvSpPr>
            <a:spLocks noGrp="1"/>
          </p:cNvSpPr>
          <p:nvPr>
            <p:ph type="body" sz="quarter" idx="15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113" name="Rezervirano mjesto za tekst 112"/>
          <p:cNvSpPr>
            <a:spLocks noGrp="1"/>
          </p:cNvSpPr>
          <p:nvPr>
            <p:ph type="body" sz="quarter" idx="15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170" name="Rezervirano mjesto za tekst 169"/>
          <p:cNvSpPr>
            <a:spLocks noGrp="1"/>
          </p:cNvSpPr>
          <p:nvPr>
            <p:ph type="body" sz="quarter" idx="154"/>
          </p:nvPr>
        </p:nvSpPr>
        <p:spPr/>
        <p:txBody>
          <a:bodyPr rtlCol="0"/>
          <a:lstStyle/>
          <a:p>
            <a:pPr rtl="0"/>
            <a:r>
              <a:rPr lang="hr-HR" dirty="0" smtClean="0"/>
              <a:t>Ured</a:t>
            </a:r>
            <a:endParaRPr lang="hr-HR" dirty="0"/>
          </a:p>
        </p:txBody>
      </p:sp>
      <p:sp>
        <p:nvSpPr>
          <p:cNvPr id="171" name="Rezervirano mjesto za tekst 170"/>
          <p:cNvSpPr>
            <a:spLocks noGrp="1"/>
          </p:cNvSpPr>
          <p:nvPr>
            <p:ph type="body" sz="quarter" idx="155"/>
          </p:nvPr>
        </p:nvSpPr>
        <p:spPr/>
        <p:txBody>
          <a:bodyPr rtlCol="0"/>
          <a:lstStyle/>
          <a:p>
            <a:pPr rtl="0"/>
            <a:r>
              <a:rPr lang="hr-HR" dirty="0" smtClean="0"/>
              <a:t>Mobilni telefon</a:t>
            </a:r>
            <a:endParaRPr lang="hr-HR" dirty="0"/>
          </a:p>
        </p:txBody>
      </p:sp>
      <p:sp>
        <p:nvSpPr>
          <p:cNvPr id="114" name="Rezervirano mjesto za tekst 113"/>
          <p:cNvSpPr>
            <a:spLocks noGrp="1"/>
          </p:cNvSpPr>
          <p:nvPr>
            <p:ph type="body" sz="quarter" idx="15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115" name="Rezervirano mjesto za tekst 114"/>
          <p:cNvSpPr>
            <a:spLocks noGrp="1"/>
          </p:cNvSpPr>
          <p:nvPr>
            <p:ph type="body" sz="quarter" idx="157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118" name="Rezervirano mjesto za tekst 117"/>
          <p:cNvSpPr>
            <a:spLocks noGrp="1"/>
          </p:cNvSpPr>
          <p:nvPr>
            <p:ph type="body" sz="quarter" idx="158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119" name="Rezervirano mjesto za tekst 118"/>
          <p:cNvSpPr>
            <a:spLocks noGrp="1"/>
          </p:cNvSpPr>
          <p:nvPr>
            <p:ph type="body" sz="quarter" idx="159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120" name="Rezervirano mjesto za tekst 119"/>
          <p:cNvSpPr>
            <a:spLocks noGrp="1"/>
          </p:cNvSpPr>
          <p:nvPr>
            <p:ph type="body" sz="quarter" idx="160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121" name="Rezervirano mjesto za tekst 120"/>
          <p:cNvSpPr>
            <a:spLocks noGrp="1"/>
          </p:cNvSpPr>
          <p:nvPr>
            <p:ph type="body" sz="quarter" idx="16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122" name="Rezervirano mjesto za tekst 121"/>
          <p:cNvSpPr>
            <a:spLocks noGrp="1"/>
          </p:cNvSpPr>
          <p:nvPr>
            <p:ph type="body" sz="quarter" idx="16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179" name="Rezervirano mjesto za tekst 178"/>
          <p:cNvSpPr>
            <a:spLocks noGrp="1"/>
          </p:cNvSpPr>
          <p:nvPr>
            <p:ph type="body" sz="quarter" idx="163"/>
          </p:nvPr>
        </p:nvSpPr>
        <p:spPr/>
        <p:txBody>
          <a:bodyPr rtlCol="0"/>
          <a:lstStyle/>
          <a:p>
            <a:pPr rtl="0"/>
            <a:r>
              <a:rPr lang="hr-HR" dirty="0" smtClean="0"/>
              <a:t>Ured</a:t>
            </a:r>
            <a:endParaRPr lang="hr-HR" dirty="0"/>
          </a:p>
        </p:txBody>
      </p:sp>
      <p:sp>
        <p:nvSpPr>
          <p:cNvPr id="180" name="Rezervirano mjesto za tekst 179"/>
          <p:cNvSpPr>
            <a:spLocks noGrp="1"/>
          </p:cNvSpPr>
          <p:nvPr>
            <p:ph type="body" sz="quarter" idx="164"/>
          </p:nvPr>
        </p:nvSpPr>
        <p:spPr/>
        <p:txBody>
          <a:bodyPr rtlCol="0"/>
          <a:lstStyle/>
          <a:p>
            <a:pPr rtl="0"/>
            <a:r>
              <a:rPr lang="hr-HR" dirty="0" smtClean="0"/>
              <a:t>Mobilni telefon</a:t>
            </a:r>
            <a:endParaRPr lang="hr-HR" dirty="0"/>
          </a:p>
        </p:txBody>
      </p:sp>
      <p:sp>
        <p:nvSpPr>
          <p:cNvPr id="123" name="Rezervirano mjesto za tekst 122"/>
          <p:cNvSpPr>
            <a:spLocks noGrp="1"/>
          </p:cNvSpPr>
          <p:nvPr>
            <p:ph type="body" sz="quarter" idx="165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124" name="Rezervirano mjesto za tekst 123"/>
          <p:cNvSpPr>
            <a:spLocks noGrp="1"/>
          </p:cNvSpPr>
          <p:nvPr>
            <p:ph type="body" sz="quarter" idx="16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pic>
        <p:nvPicPr>
          <p:cNvPr id="183" name="Slika 18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45" y="834504"/>
            <a:ext cx="857428" cy="41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Slika 36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172" y="834504"/>
            <a:ext cx="857428" cy="41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Slika 36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972" y="834504"/>
            <a:ext cx="857428" cy="41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Slika 36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772" y="834504"/>
            <a:ext cx="857428" cy="41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Slika 3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572" y="834504"/>
            <a:ext cx="857428" cy="41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Slika 36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45" y="4032817"/>
            <a:ext cx="857428" cy="41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Slika 36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172" y="4032817"/>
            <a:ext cx="857428" cy="41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Slika 36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972" y="4032817"/>
            <a:ext cx="857428" cy="41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Slika 37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772" y="4032817"/>
            <a:ext cx="857428" cy="41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Slika 37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572" y="4032817"/>
            <a:ext cx="857428" cy="4120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709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3.xml><?xml version="1.0" encoding="utf-8"?>
<a:theme xmlns:a="http://schemas.openxmlformats.org/drawingml/2006/main" name="Posjetnica okomita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Office Theme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1.xml><?xml version="1.0" encoding="utf-8"?>
<a:theme xmlns:a="http://schemas.openxmlformats.org/drawingml/2006/main" name="Office Theme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3.xml><?xml version="1.0" encoding="utf-8"?>
<ds:datastoreItem xmlns:ds="http://schemas.openxmlformats.org/officeDocument/2006/customXml" ds:itemID="{A401E4BF-DD33-4AAA-BB32-49F4454E3708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9FD4DA08-A410-4210-A302-E0AF9B540D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1.xml><?xml version="1.0" encoding="utf-8"?>
<ds:datastoreItem xmlns:ds="http://schemas.openxmlformats.org/officeDocument/2006/customXml" ds:itemID="{ECFD9E6C-B8EF-4B8B-B50A-5CC8B03AC72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110</ap:Words>
  <ap:Application>Microsoft Office PowerPoint</ap:Application>
  <ap:PresentationFormat>Pielāgots</ap:PresentationFormat>
  <ap:Paragraphs>31</ap:Paragraphs>
  <ap:Slides>1</ap:Slides>
  <ap:Notes>1</ap:Notes>
  <ap:HiddenSlides>0</ap:HiddenSlides>
  <ap:MMClips>0</ap:MMClips>
  <ap:ScaleCrop>false</ap:ScaleCrop>
  <ap:HeadingPairs>
    <vt:vector baseType="variant" size="6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ap:HeadingPairs>
  <ap:TitlesOfParts>
    <vt:vector baseType="lpstr" size="4">
      <vt:lpstr>Arial</vt:lpstr>
      <vt:lpstr>Calibri</vt:lpstr>
      <vt:lpstr>Posjetnica okomita</vt:lpstr>
      <vt:lpstr>PowerPoint prezentācija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2013-07-31T14:29:05Z</dcterms:created>
  <dcterms:modified xsi:type="dcterms:W3CDTF">2013-12-18T08:14:34Z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