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7772400" cy="10058400"/>
  <p:notesSz cx="6858000" cy="9144000"/>
  <p:defaultTextStyle>
    <a:defPPr rtl="0">
      <a:defRPr lang="cs-CZ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54" autoAdjust="0"/>
    <p:restoredTop sz="95434" autoAdjust="0"/>
  </p:normalViewPr>
  <p:slideViewPr>
    <p:cSldViewPr>
      <p:cViewPr varScale="1">
        <p:scale>
          <a:sx n="43" d="100"/>
          <a:sy n="43" d="100"/>
        </p:scale>
        <p:origin x="2910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402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EA6CB68-FA9E-43AC-975E-8D1809EADF2A}" type="datetime1">
              <a:rPr lang="hr-HR" smtClean="0"/>
              <a:pPr algn="r" rtl="0"/>
              <a:t>19.12.2013.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hr-HR" dirty="0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4821AC9-4E70-48B6-9AB9-7EDDEA8D20ED}" type="datetime1">
              <a:rPr lang="hr-HR" smtClean="0"/>
              <a:pPr/>
              <a:t>19.12.2013.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  <p:sp>
        <p:nvSpPr>
          <p:cNvPr id="7" name="Rezervirano mjesto za sliku na slajdu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5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24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8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2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98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0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hr-HR" noProof="0" dirty="0" smtClean="0"/>
              <a:t>Prilagodite ovaj natpis vlastitoj poruci! Odaberite slovo i dodajte vlastiti tekst. Koristite jedan znak po slajdu.</a:t>
            </a:r>
            <a:endParaRPr lang="hr-HR" noProof="0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pic>
        <p:nvPicPr>
          <p:cNvPr id="13" name="Slika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avokutni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7" name="Prostoručni oblik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cxnSp>
        <p:nvCxnSpPr>
          <p:cNvPr id="14" name="Ravni poveznik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15" name="Tekstni okvir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-HR" sz="1320" dirty="0" smtClean="0"/>
              <a:t>Izrežite duž točkaste crte</a:t>
            </a:r>
            <a:endParaRPr lang="hr-HR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pic>
        <p:nvPicPr>
          <p:cNvPr id="9" name="Slik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avokutni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7" name="Prostoručni oblik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cxnSp>
        <p:nvCxnSpPr>
          <p:cNvPr id="14" name="Ravni poveznik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15" name="Tekstni okvir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-HR" sz="1320" dirty="0" smtClean="0"/>
              <a:t>Izrežite duž točkaste crte</a:t>
            </a:r>
            <a:endParaRPr lang="hr-HR" sz="1320" dirty="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pic>
        <p:nvPicPr>
          <p:cNvPr id="9" name="Slik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avokutni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7" name="Prostoručni oblik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cxnSp>
        <p:nvCxnSpPr>
          <p:cNvPr id="14" name="Ravni poveznik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15" name="Tekstni okvir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-HR" sz="1320" dirty="0" smtClean="0"/>
              <a:t>Izrežite duž točkaste crte</a:t>
            </a:r>
            <a:endParaRPr lang="hr-HR" sz="1320" dirty="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pic>
        <p:nvPicPr>
          <p:cNvPr id="9" name="Slik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avokutni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7" name="Prostoručni oblik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cxnSp>
        <p:nvCxnSpPr>
          <p:cNvPr id="14" name="Ravni poveznik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15" name="Tekstni okvir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-HR" sz="1320" dirty="0" smtClean="0"/>
              <a:t>Izrežite duž točkaste crte</a:t>
            </a:r>
            <a:endParaRPr lang="hr-HR" sz="1320" dirty="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pic>
        <p:nvPicPr>
          <p:cNvPr id="9" name="Slik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avokutni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7" name="Prostoručni oblik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cxnSp>
        <p:nvCxnSpPr>
          <p:cNvPr id="14" name="Ravni poveznik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15" name="Tekstni okvir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-HR" sz="1320" dirty="0" smtClean="0"/>
              <a:t>Izrežite duž točkaste crte</a:t>
            </a:r>
            <a:endParaRPr lang="hr-HR" sz="1320" dirty="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pic>
        <p:nvPicPr>
          <p:cNvPr id="9" name="Slika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Pravokutnik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sp>
        <p:nvSpPr>
          <p:cNvPr id="17" name="Prostoručni oblik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hr-HR" dirty="0"/>
          </a:p>
        </p:txBody>
      </p:sp>
      <p:cxnSp>
        <p:nvCxnSpPr>
          <p:cNvPr id="14" name="Ravni poveznik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rtlCol="0" anchor="ctr">
            <a:noAutofit/>
          </a:bodyPr>
          <a:lstStyle>
            <a:lvl1pPr algn="ctr" rtl="0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pPr rtl="0"/>
            <a:r>
              <a:rPr lang="hr-HR" dirty="0" smtClean="0"/>
              <a:t>x</a:t>
            </a:r>
            <a:endParaRPr lang="hr-HR" dirty="0"/>
          </a:p>
        </p:txBody>
      </p:sp>
      <p:sp>
        <p:nvSpPr>
          <p:cNvPr id="15" name="Tekstni okvir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hr-HR" sz="1320" dirty="0" smtClean="0"/>
              <a:t>Izrežite duž točkaste crte</a:t>
            </a:r>
            <a:endParaRPr lang="hr-HR" sz="1320" dirty="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r-HR" dirty="0" smtClean="0"/>
              <a:t>Uredite stilove teksta matrice</a:t>
            </a:r>
          </a:p>
          <a:p>
            <a:pPr lvl="1" rtl="0"/>
            <a:r>
              <a:rPr lang="hr-HR" dirty="0" smtClean="0"/>
              <a:t>Druga razina</a:t>
            </a:r>
          </a:p>
          <a:p>
            <a:pPr lvl="2" rtl="0"/>
            <a:r>
              <a:rPr lang="hr-HR" dirty="0" smtClean="0"/>
              <a:t>Treća razina</a:t>
            </a:r>
          </a:p>
          <a:p>
            <a:pPr lvl="3" rtl="0"/>
            <a:r>
              <a:rPr lang="hr-HR" dirty="0" smtClean="0"/>
              <a:t>Četvrta razina</a:t>
            </a:r>
          </a:p>
          <a:p>
            <a:pPr lvl="4" rtl="0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F8FB6B2-2EC4-4A76-A1ED-F5E90E0EC04D}" type="datetime1">
              <a:rPr lang="hr-HR" smtClean="0"/>
              <a:t>19.12.2013.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‹#›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202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Š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554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12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419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531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989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386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hr-HR" dirty="0" smtClean="0"/>
              <a:t>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678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hr-HR" dirty="0" smtClean="0"/>
              <a:t>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PIS ZA GODIŠNJICU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608C10-BB08-4E29-BA20-5D4B7DB7B5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A1E114E-B321-4162-82AA-BC9C2F3E55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6733E3-FDF1-4986-9385-3A58F4BAC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357</Words>
  <Application>Microsoft Office PowerPoint</Application>
  <PresentationFormat>Prilagođeno</PresentationFormat>
  <Paragraphs>51</Paragraphs>
  <Slides>17</Slides>
  <Notes>17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0" baseType="lpstr">
      <vt:lpstr>Arial</vt:lpstr>
      <vt:lpstr>Century</vt:lpstr>
      <vt:lpstr>NATPIS ZA GODIŠNJICU</vt:lpstr>
      <vt:lpstr>S</vt:lpstr>
      <vt:lpstr>R</vt:lpstr>
      <vt:lpstr>E</vt:lpstr>
      <vt:lpstr>T</vt:lpstr>
      <vt:lpstr>N</vt:lpstr>
      <vt:lpstr>A</vt:lpstr>
      <vt:lpstr>G</vt:lpstr>
      <vt:lpstr>O</vt:lpstr>
      <vt:lpstr>D</vt:lpstr>
      <vt:lpstr>I</vt:lpstr>
      <vt:lpstr>Š</vt:lpstr>
      <vt:lpstr>N</vt:lpstr>
      <vt:lpstr>J</vt:lpstr>
      <vt:lpstr>I</vt:lpstr>
      <vt:lpstr>C</vt:lpstr>
      <vt:lpstr>A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2013-07-30T14:50:03Z</dcterms:created>
  <dcterms:modified xsi:type="dcterms:W3CDTF">2013-12-18T22:01:03Z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