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g" ContentType="image/jpeg"/>
  <Default Extension="xlsx" ContentType="application/vnd.openxmlformats-officedocument.spreadsheetml.sheet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51.xml" ContentType="application/vnd.openxmlformats-officedocument.theme+xml"/>
  <Override PartName="/ppt/slideLayouts/slideLayout121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19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theme/theme22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1510.xml" ContentType="application/vnd.openxmlformats-officedocument.presentationml.slideLayout+xml"/>
  <Override PartName="/ppt/slideLayouts/slideLayout2011.xml" ContentType="application/vnd.openxmlformats-officedocument.presentationml.slideLayout+xml"/>
  <Override PartName="/ppt/slides/slide112.xml" ContentType="application/vnd.openxmlformats-officedocument.presentationml.slide+xml"/>
  <Override PartName="/ppt/notesSlides/notesSlide112.xml" ContentType="application/vnd.openxmlformats-officedocument.presentationml.notesSlide+xml"/>
  <Override PartName="/ppt/slideLayouts/slideLayout512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8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715.xml" ContentType="application/vnd.openxmlformats-officedocument.presentationml.slideLayout+xml"/>
  <Override PartName="/ppt/theme/theme13.xml" ContentType="application/vnd.openxmlformats-officedocument.theme+xml"/>
  <Override PartName="/ppt/slideLayouts/slideLayout2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618.xml" ContentType="application/vnd.openxmlformats-officedocument.presentationml.slideLayout+xml"/>
  <Override PartName="/ppt/slideLayouts/slideLayout1119.xml" ContentType="application/vnd.openxmlformats-officedocument.presentationml.slideLayout+xml"/>
  <Override PartName="/ppt/slideLayouts/slideLayout1020.xml" ContentType="application/vnd.openxmlformats-officedocument.presentationml.slideLayout+xml"/>
  <Override PartName="/ppt/slideLayouts/slideLayout421.xml" ContentType="application/vnd.openxmlformats-officedocument.presentationml.slideLayout+xml"/>
  <Override PartName="/ppt/slideLayouts/slideLayout922.xml" ContentType="application/vnd.openxmlformats-officedocument.presentationml.slideLayout+xml"/>
  <Override PartName="/ppt/slides/slide193.xml" ContentType="application/vnd.openxmlformats-officedocument.presentationml.slide+xml"/>
  <Override PartName="/ppt/notesSlides/notesSlide193.xml" ContentType="application/vnd.openxmlformats-officedocument.presentationml.notesSlide+xml"/>
  <Override PartName="/ppt/slideLayouts/slideLayout3523.xml" ContentType="application/vnd.openxmlformats-officedocument.presentationml.slideLayout+xml"/>
  <Override PartName="/ppt/slideMasters/slideMaster43.xml" ContentType="application/vnd.openxmlformats-officedocument.presentationml.slideMaster+xml"/>
  <Override PartName="/ppt/slideLayouts/slideLayout4124.xml" ContentType="application/vnd.openxmlformats-officedocument.presentationml.slideLayout+xml"/>
  <Override PartName="/ppt/slideLayouts/slideLayout3625.xml" ContentType="application/vnd.openxmlformats-officedocument.presentationml.slideLayout+xml"/>
  <Override PartName="/ppt/slideLayouts/slideLayout4026.xml" ContentType="application/vnd.openxmlformats-officedocument.presentationml.slideLayout+xml"/>
  <Override PartName="/ppt/theme/theme44.xml" ContentType="application/vnd.openxmlformats-officedocument.theme+xml"/>
  <Override PartName="/ppt/slideLayouts/slideLayout3427.xml" ContentType="application/vnd.openxmlformats-officedocument.presentationml.slideLayout+xml"/>
  <Override PartName="/ppt/slideLayouts/slideLayout3928.xml" ContentType="application/vnd.openxmlformats-officedocument.presentationml.slideLayout+xml"/>
  <Override PartName="/ppt/slideLayouts/slideLayout4429.xml" ContentType="application/vnd.openxmlformats-officedocument.presentationml.slideLayout+xml"/>
  <Override PartName="/ppt/slideLayouts/slideLayout3830.xml" ContentType="application/vnd.openxmlformats-officedocument.presentationml.slideLayout+xml"/>
  <Override PartName="/ppt/slideLayouts/slideLayout4331.xml" ContentType="application/vnd.openxmlformats-officedocument.presentationml.slideLayout+xml"/>
  <Override PartName="/ppt/slideLayouts/slideLayout3732.xml" ContentType="application/vnd.openxmlformats-officedocument.presentationml.slideLayout+xml"/>
  <Override PartName="/ppt/slideLayouts/slideLayout4233.xml" ContentType="application/vnd.openxmlformats-officedocument.presentationml.slideLayout+xml"/>
  <Override PartName="/customXml/item3.xml" ContentType="application/xml"/>
  <Override PartName="/customXml/itemProps31.xml" ContentType="application/vnd.openxmlformats-officedocument.customXmlProperties+xml"/>
  <Override PartName="/ppt/slides/slide144.xml" ContentType="application/vnd.openxmlformats-officedocument.presentationml.slide+xml"/>
  <Override PartName="/ppt/notesSlides/notesSlide144.xml" ContentType="application/vnd.openxmlformats-officedocument.presentationml.notesSlide+xml"/>
  <Override PartName="/ppt/slideLayouts/slideLayout2334.xml" ContentType="application/vnd.openxmlformats-officedocument.presentationml.slideLayout+xml"/>
  <Override PartName="/ppt/slideMasters/slideMaster34.xml" ContentType="application/vnd.openxmlformats-officedocument.presentationml.slideMaster+xml"/>
  <Override PartName="/ppt/slideLayouts/slideLayout3035.xml" ContentType="application/vnd.openxmlformats-officedocument.presentationml.slideLayout+xml"/>
  <Override PartName="/ppt/slideLayouts/slideLayout2536.xml" ContentType="application/vnd.openxmlformats-officedocument.presentationml.slideLayout+xml"/>
  <Override PartName="/ppt/slideLayouts/slideLayout2937.xml" ContentType="application/vnd.openxmlformats-officedocument.presentationml.slideLayout+xml"/>
  <Override PartName="/ppt/theme/theme35.xml" ContentType="application/vnd.openxmlformats-officedocument.theme+xml"/>
  <Override PartName="/ppt/slideLayouts/slideLayout2438.xml" ContentType="application/vnd.openxmlformats-officedocument.presentationml.slideLayout+xml"/>
  <Override PartName="/ppt/slideLayouts/slideLayout2839.xml" ContentType="application/vnd.openxmlformats-officedocument.presentationml.slideLayout+xml"/>
  <Override PartName="/ppt/slideLayouts/slideLayout3340.xml" ContentType="application/vnd.openxmlformats-officedocument.presentationml.slideLayout+xml"/>
  <Override PartName="/ppt/slideLayouts/slideLayout2741.xml" ContentType="application/vnd.openxmlformats-officedocument.presentationml.slideLayout+xml"/>
  <Override PartName="/ppt/slideLayouts/slideLayout3242.xml" ContentType="application/vnd.openxmlformats-officedocument.presentationml.slideLayout+xml"/>
  <Override PartName="/ppt/slideLayouts/slideLayout2643.xml" ContentType="application/vnd.openxmlformats-officedocument.presentationml.slideLayout+xml"/>
  <Override PartName="/ppt/slideLayouts/slideLayout3144.xml" ContentType="application/vnd.openxmlformats-officedocument.presentationml.slideLayout+xml"/>
  <Override PartName="/ppt/tableStyles.xml" ContentType="application/vnd.openxmlformats-officedocument.presentationml.tableStyles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187.xml" ContentType="application/vnd.openxmlformats-officedocument.presentationml.slide+xml"/>
  <Override PartName="/ppt/notesSlides/notesSlide187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139.xml" ContentType="application/vnd.openxmlformats-officedocument.presentationml.slide+xml"/>
  <Override PartName="/ppt/charts/chart21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notesSlides/notesSlide139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66.xml" ContentType="application/vnd.openxmlformats-officedocument.theme+xml"/>
  <Override PartName="/customXml/item13.xml" ContentType="application/xml"/>
  <Override PartName="/customXml/itemProps13.xml" ContentType="application/vnd.openxmlformats-officedocument.customXmlProperties+xml"/>
  <Override PartName="/ppt/slides/slide410.xml" ContentType="application/vnd.openxmlformats-officedocument.presentationml.slide+xml"/>
  <Override PartName="/ppt/notesSlides/notesSlide410.xml" ContentType="application/vnd.openxmlformats-officedocument.presentationml.notesSlide+xml"/>
  <Override PartName="/ppt/slides/slide1711.xml" ContentType="application/vnd.openxmlformats-officedocument.presentationml.slide+xml"/>
  <Override PartName="/ppt/notesSlides/notesSlide1711.xml" ContentType="application/vnd.openxmlformats-officedocument.presentationml.notesSlide+xml"/>
  <Override PartName="/ppt/viewProps.xml" ContentType="application/vnd.openxmlformats-officedocument.presentationml.viewProps+xml"/>
  <Override PartName="/ppt/slides/slide812.xml" ContentType="application/vnd.openxmlformats-officedocument.presentationml.slide+xml"/>
  <Override PartName="/ppt/charts/chart12.xml" ContentType="application/vnd.openxmlformats-officedocument.drawingml.chart+xml"/>
  <Override PartName="/ppt/charts/colors12.xml" ContentType="application/vnd.ms-office.chartcolorstyle+xml"/>
  <Override PartName="/ppt/charts/style12.xml" ContentType="application/vnd.ms-office.chartstyle+xml"/>
  <Override PartName="/ppt/notesSlides/notesSlide812.xml" ContentType="application/vnd.openxmlformats-officedocument.presentationml.notesSlide+xml"/>
  <Override PartName="/ppt/slides/slide1613.xml" ContentType="application/vnd.openxmlformats-officedocument.presentationml.slide+xml"/>
  <Override PartName="/ppt/charts/chart33.xml" ContentType="application/vnd.openxmlformats-officedocument.drawingml.chart+xml"/>
  <Override PartName="/ppt/charts/colors33.xml" ContentType="application/vnd.ms-office.chartcolorstyle+xml"/>
  <Override PartName="/ppt/charts/style33.xml" ContentType="application/vnd.ms-office.chartstyle+xml"/>
  <Override PartName="/ppt/notesSlides/notesSlide1613.xml" ContentType="application/vnd.openxmlformats-officedocument.presentationml.notesSlide+xml"/>
  <Override PartName="/ppt/slides/slide314.xml" ContentType="application/vnd.openxmlformats-officedocument.presentationml.slide+xml"/>
  <Override PartName="/ppt/notesSlides/notesSlide314.xml" ContentType="application/vnd.openxmlformats-officedocument.presentationml.notesSlide+xml"/>
  <Override PartName="/ppt/slides/slide1215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1215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presProps.xml" ContentType="application/vnd.openxmlformats-officedocument.presentationml.presProps+xml"/>
  <Override PartName="/ppt/slides/slide216.xml" ContentType="application/vnd.openxmlformats-officedocument.presentationml.slide+xml"/>
  <Override PartName="/ppt/notesSlides/notesSlide216.xml" ContentType="application/vnd.openxmlformats-officedocument.presentationml.notesSlide+xml"/>
  <Override PartName="/ppt/slides/slide717.xml" ContentType="application/vnd.openxmlformats-officedocument.presentationml.slide+xml"/>
  <Override PartName="/ppt/notesSlides/notesSlide717.xml" ContentType="application/vnd.openxmlformats-officedocument.presentationml.notesSlide+xml"/>
  <Override PartName="/ppt/slides/slide1518.xml" ContentType="application/vnd.openxmlformats-officedocument.presentationml.slide+xml"/>
  <Override PartName="/ppt/notesSlides/notesSlide1518.xml" ContentType="application/vnd.openxmlformats-officedocument.presentationml.notesSlide+xml"/>
  <Override PartName="/ppt/slides/slide2019.xml" ContentType="application/vnd.openxmlformats-officedocument.presentationml.slide+xml"/>
  <Override PartName="/ppt/notesSlides/notesSlide2019.xml" ContentType="application/vnd.openxmlformats-officedocument.presentationml.notesSlide+xml"/>
  <Override PartName="/ppt/commentAuthors.xml" ContentType="application/vnd.openxmlformats-officedocument.presentationml.commentAuthors+xml"/>
  <Override PartName="/ppt/slides/slide120.xml" ContentType="application/vnd.openxmlformats-officedocument.presentationml.slide+xml"/>
  <Override PartName="/ppt/notesSlides/notesSlide120.xml" ContentType="application/vnd.openxmlformats-officedocument.presentationml.notesSlide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handoutMasterIdLst>
    <p:handoutMasterId r:id="rId29"/>
  </p:handout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nji element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Član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Član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Član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Završetak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1562" autoAdjust="0"/>
  </p:normalViewPr>
  <p:slideViewPr>
    <p:cSldViewPr snapToGrid="0">
      <p:cViewPr varScale="1">
        <p:scale>
          <a:sx n="111" d="100"/>
          <a:sy n="111" d="100"/>
        </p:scale>
        <p:origin x="378" y="102"/>
      </p:cViewPr>
      <p:guideLst/>
    </p:cSldViewPr>
  </p:slideViewPr>
  <p:notesTextViewPr>
    <p:cViewPr>
      <p:scale>
        <a:sx n="1" d="1"/>
        <a:sy n="1" d="1"/>
      </p:scale>
      <p:origin x="0" y="-678"/>
    </p:cViewPr>
  </p:notesTextViewPr>
  <p:notesViewPr>
    <p:cSldViewPr snapToGrid="0">
      <p:cViewPr varScale="1">
        <p:scale>
          <a:sx n="89" d="100"/>
          <a:sy n="89" d="100"/>
        </p:scale>
        <p:origin x="201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61.xml" Id="rId13" /><Relationship Type="http://schemas.openxmlformats.org/officeDocument/2006/relationships/slide" Target="/ppt/slides/slide112.xml" Id="rId18" /><Relationship Type="http://schemas.openxmlformats.org/officeDocument/2006/relationships/slide" Target="/ppt/slides/slide193.xml" Id="rId26" /><Relationship Type="http://schemas.openxmlformats.org/officeDocument/2006/relationships/customXml" Target="/customXml/item3.xml" Id="rId3" /><Relationship Type="http://schemas.openxmlformats.org/officeDocument/2006/relationships/slide" Target="/ppt/slides/slide144.xml" Id="rId21" /><Relationship Type="http://schemas.openxmlformats.org/officeDocument/2006/relationships/tableStyles" Target="/ppt/tableStyles.xml" Id="rId34" /><Relationship Type="http://schemas.openxmlformats.org/officeDocument/2006/relationships/slideMaster" Target="/ppt/slideMasters/slideMaster43.xml" Id="rId7" /><Relationship Type="http://schemas.openxmlformats.org/officeDocument/2006/relationships/slide" Target="/ppt/slides/slide55.xml" Id="rId12" /><Relationship Type="http://schemas.openxmlformats.org/officeDocument/2006/relationships/slide" Target="/ppt/slides/slide106.xml" Id="rId17" /><Relationship Type="http://schemas.openxmlformats.org/officeDocument/2006/relationships/slide" Target="/ppt/slides/slide187.xml" Id="rId25" /><Relationship Type="http://schemas.openxmlformats.org/officeDocument/2006/relationships/theme" Target="/ppt/theme/theme13.xml" Id="rId33" /><Relationship Type="http://schemas.openxmlformats.org/officeDocument/2006/relationships/customXml" Target="/customXml/item22.xml" Id="rId2" /><Relationship Type="http://schemas.openxmlformats.org/officeDocument/2006/relationships/slide" Target="/ppt/slides/slide98.xml" Id="rId16" /><Relationship Type="http://schemas.openxmlformats.org/officeDocument/2006/relationships/slide" Target="/ppt/slides/slide139.xml" Id="rId20" /><Relationship Type="http://schemas.openxmlformats.org/officeDocument/2006/relationships/handoutMaster" Target="/ppt/handoutMasters/handoutMaster11.xml" Id="rId29" /><Relationship Type="http://schemas.openxmlformats.org/officeDocument/2006/relationships/customXml" Target="/customXml/item13.xml" Id="rId1" /><Relationship Type="http://schemas.openxmlformats.org/officeDocument/2006/relationships/slideMaster" Target="/ppt/slideMasters/slideMaster34.xml" Id="rId6" /><Relationship Type="http://schemas.openxmlformats.org/officeDocument/2006/relationships/slide" Target="/ppt/slides/slide410.xml" Id="rId11" /><Relationship Type="http://schemas.openxmlformats.org/officeDocument/2006/relationships/slide" Target="/ppt/slides/slide1711.xml" Id="rId24" /><Relationship Type="http://schemas.openxmlformats.org/officeDocument/2006/relationships/viewProps" Target="/ppt/viewProps.xml" Id="rId32" /><Relationship Type="http://schemas.openxmlformats.org/officeDocument/2006/relationships/slideMaster" Target="/ppt/slideMasters/slideMaster21.xml" Id="rId5" /><Relationship Type="http://schemas.openxmlformats.org/officeDocument/2006/relationships/slide" Target="/ppt/slides/slide812.xml" Id="rId15" /><Relationship Type="http://schemas.openxmlformats.org/officeDocument/2006/relationships/slide" Target="/ppt/slides/slide1613.xml" Id="rId23" /><Relationship Type="http://schemas.openxmlformats.org/officeDocument/2006/relationships/notesMaster" Target="/ppt/notesMasters/notesMaster11.xml" Id="rId28" /><Relationship Type="http://schemas.openxmlformats.org/officeDocument/2006/relationships/slide" Target="/ppt/slides/slide314.xml" Id="rId10" /><Relationship Type="http://schemas.openxmlformats.org/officeDocument/2006/relationships/slide" Target="/ppt/slides/slide1215.xml" Id="rId19" /><Relationship Type="http://schemas.openxmlformats.org/officeDocument/2006/relationships/presProps" Target="/ppt/presProps.xml" Id="rId31" /><Relationship Type="http://schemas.openxmlformats.org/officeDocument/2006/relationships/slideMaster" Target="/ppt/slideMasters/slideMaster12.xml" Id="rId4" /><Relationship Type="http://schemas.openxmlformats.org/officeDocument/2006/relationships/slide" Target="/ppt/slides/slide216.xml" Id="rId9" /><Relationship Type="http://schemas.openxmlformats.org/officeDocument/2006/relationships/slide" Target="/ppt/slides/slide717.xml" Id="rId14" /><Relationship Type="http://schemas.openxmlformats.org/officeDocument/2006/relationships/slide" Target="/ppt/slides/slide1518.xml" Id="rId22" /><Relationship Type="http://schemas.openxmlformats.org/officeDocument/2006/relationships/slide" Target="/ppt/slides/slide2019.xml" Id="rId27" /><Relationship Type="http://schemas.openxmlformats.org/officeDocument/2006/relationships/commentAuthors" Target="/ppt/commentAuthors.xml" Id="rId30" /><Relationship Type="http://schemas.openxmlformats.org/officeDocument/2006/relationships/slide" Target="/ppt/slides/slide120.xml" Id="rId8" /></Relationships>
</file>

<file path=ppt/charts/_rels/chart12.xml.rels>&#65279;<?xml version="1.0" encoding="utf-8"?><Relationships xmlns="http://schemas.openxmlformats.org/package/2006/relationships"><Relationship Type="http://schemas.openxmlformats.org/officeDocument/2006/relationships/package" Target="/ppt/embeddings/Radni_list_programa_Microsoft_Excel12.xlsx" Id="rId3" /><Relationship Type="http://schemas.microsoft.com/office/2011/relationships/chartColorStyle" Target="/ppt/charts/colors12.xml" Id="rId2" /><Relationship Type="http://schemas.microsoft.com/office/2011/relationships/chartStyle" Target="/ppt/charts/style12.xml" Id="rId1" /></Relationships>
</file>

<file path=ppt/charts/_rels/chart21.xml.rels>&#65279;<?xml version="1.0" encoding="utf-8"?><Relationships xmlns="http://schemas.openxmlformats.org/package/2006/relationships"><Relationship Type="http://schemas.openxmlformats.org/officeDocument/2006/relationships/package" Target="/ppt/embeddings/Radni_list_programa_Microsoft_Excel2.xlsx" Id="rId3" /><Relationship Type="http://schemas.microsoft.com/office/2011/relationships/chartColorStyle" Target="/ppt/charts/colors2.xml" Id="rId2" /><Relationship Type="http://schemas.microsoft.com/office/2011/relationships/chartStyle" Target="/ppt/charts/style2.xml" Id="rId1" /></Relationships>
</file>

<file path=ppt/charts/_rels/chart33.xml.rels>&#65279;<?xml version="1.0" encoding="utf-8"?><Relationships xmlns="http://schemas.openxmlformats.org/package/2006/relationships"><Relationship Type="http://schemas.openxmlformats.org/officeDocument/2006/relationships/package" Target="/ppt/embeddings/Radni_list_programa_Microsoft_Excel33.xlsx" Id="rId3" /><Relationship Type="http://schemas.microsoft.com/office/2011/relationships/chartColorStyle" Target="/ppt/charts/colors33.xml" Id="rId2" /><Relationship Type="http://schemas.microsoft.com/office/2011/relationships/chartStyle" Target="/ppt/charts/style33.xml" Id="rId1" /></Relationships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Prvo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Drugo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Treće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52387072"/>
        <c:axId val="1052388160"/>
      </c:barChart>
      <c:catAx>
        <c:axId val="10523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052388160"/>
        <c:crosses val="autoZero"/>
        <c:auto val="1"/>
        <c:lblAlgn val="ctr"/>
        <c:lblOffset val="100"/>
        <c:noMultiLvlLbl val="0"/>
      </c:catAx>
      <c:valAx>
        <c:axId val="1052388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5238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Stupac1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Stavka 1</c:v>
                </c:pt>
                <c:pt idx="1">
                  <c:v>Stavka 2</c:v>
                </c:pt>
                <c:pt idx="2">
                  <c:v>Stavka 3</c:v>
                </c:pt>
                <c:pt idx="3">
                  <c:v>Stavka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3469296"/>
        <c:axId val="1113472560"/>
      </c:lineChart>
      <c:catAx>
        <c:axId val="111346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13472560"/>
        <c:crosses val="autoZero"/>
        <c:auto val="1"/>
        <c:lblAlgn val="ctr"/>
        <c:lblOffset val="100"/>
        <c:noMultiLvlLbl val="0"/>
      </c:catAx>
      <c:valAx>
        <c:axId val="11134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1346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3C268358-FABA-4BB8-9D89-062005484D1E}">
      <dgm:prSet phldrT="[tekst]"/>
      <dgm:spPr/>
      <dgm:t>
        <a:bodyPr/>
        <a:lstStyle/>
        <a:p>
          <a:r>
            <a:rPr lang="hr-HR" dirty="0"/>
            <a:t>Stavka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hr-HR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hr-HR"/>
        </a:p>
      </dgm:t>
    </dgm:pt>
    <dgm:pt modelId="{721CA413-830C-4180-8AC8-368DD808A394}">
      <dgm:prSet phldrT="[tekst]"/>
      <dgm:spPr/>
      <dgm:t>
        <a:bodyPr/>
        <a:lstStyle/>
        <a:p>
          <a:r>
            <a:rPr lang="hr-HR"/>
            <a:t>Tekst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hr-HR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hr-HR"/>
        </a:p>
      </dgm:t>
    </dgm:pt>
    <dgm:pt modelId="{E32C6B5A-F00C-4469-BAA1-2B7CBC3A0695}">
      <dgm:prSet phldrT="[tekst]"/>
      <dgm:spPr/>
      <dgm:t>
        <a:bodyPr/>
        <a:lstStyle/>
        <a:p>
          <a:r>
            <a:rPr lang="hr-HR"/>
            <a:t>Stavka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hr-HR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hr-HR"/>
        </a:p>
      </dgm:t>
    </dgm:pt>
    <dgm:pt modelId="{C680F925-E289-4581-A7B8-72ED0286A048}">
      <dgm:prSet phldrT="[tekst]"/>
      <dgm:spPr/>
      <dgm:t>
        <a:bodyPr/>
        <a:lstStyle/>
        <a:p>
          <a:r>
            <a:rPr lang="hr-HR"/>
            <a:t>Tekst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hr-HR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hr-HR"/>
        </a:p>
      </dgm:t>
    </dgm:pt>
    <dgm:pt modelId="{E1CCE008-F316-4BE6-99B6-6A9CFDD00D54}">
      <dgm:prSet phldrT="[tekst]"/>
      <dgm:spPr/>
      <dgm:t>
        <a:bodyPr/>
        <a:lstStyle/>
        <a:p>
          <a:r>
            <a:rPr lang="hr-HR"/>
            <a:t>Stavka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hr-HR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hr-HR"/>
        </a:p>
      </dgm:t>
    </dgm:pt>
    <dgm:pt modelId="{F0C2B4E0-F2E6-40C8-8BA5-471F1DE9DD28}">
      <dgm:prSet phldrT="[tekst]"/>
      <dgm:spPr/>
      <dgm:t>
        <a:bodyPr/>
        <a:lstStyle/>
        <a:p>
          <a:r>
            <a:rPr lang="hr-HR"/>
            <a:t>Tekst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hr-HR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hr-HR"/>
        </a:p>
      </dgm:t>
    </dgm:pt>
    <dgm:pt modelId="{D502F590-18AE-4AA1-A953-71D7550A8BB2}">
      <dgm:prSet phldrT="[tekst]"/>
      <dgm:spPr/>
      <dgm:t>
        <a:bodyPr/>
        <a:lstStyle/>
        <a:p>
          <a:r>
            <a:rPr lang="hr-HR"/>
            <a:t>Stavka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hr-HR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hr-HR"/>
        </a:p>
      </dgm:t>
    </dgm:pt>
    <dgm:pt modelId="{F9711E9D-7E4E-4547-AADF-3770D20036E5}">
      <dgm:prSet phldrT="[tekst]"/>
      <dgm:spPr/>
      <dgm:t>
        <a:bodyPr/>
        <a:lstStyle/>
        <a:p>
          <a:r>
            <a:rPr lang="hr-HR"/>
            <a:t>Tekst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hr-HR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hr-HR"/>
        </a:p>
      </dgm:t>
    </dgm:pt>
    <dgm:pt modelId="{68F6A493-3136-44A2-A2E8-4D23A1C99F96}">
      <dgm:prSet phldrT="[tekst]"/>
      <dgm:spPr/>
      <dgm:t>
        <a:bodyPr/>
        <a:lstStyle/>
        <a:p>
          <a:r>
            <a:rPr lang="hr-HR"/>
            <a:t>Stavka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hr-HR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hr-HR"/>
        </a:p>
      </dgm:t>
    </dgm:pt>
    <dgm:pt modelId="{FEF8A7F3-6BED-4A76-B900-54717CE2663C}">
      <dgm:prSet phldrT="[tekst]"/>
      <dgm:spPr/>
      <dgm:t>
        <a:bodyPr/>
        <a:lstStyle/>
        <a:p>
          <a:r>
            <a:rPr lang="hr-HR"/>
            <a:t>Tekst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hr-HR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hr-HR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hr-HR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hr-HR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hr-HR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hr-HR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hr-HR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hr-HR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hr-HR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hr-HR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hr-HR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hr-HR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hr-HR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hr-HR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hr-HR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hr-HR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hr-HR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hr-HR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hr-HR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hr-HR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66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F8668-A80C-4F87-99B4-5640327D1235}" type="datetime1">
              <a:rPr lang="hr-HR" smtClean="0"/>
              <a:t>2013-10-30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9F46C-B7DC-4155-9476-DE14066A5B9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398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5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C674AAB7-14DE-4C33-BBE7-FA6872DEF31C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A7666ED7-631A-46AF-B451-227D0A8685A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6.xml.rels>&#65279;<?xml version="1.0" encoding="utf-8"?><Relationships xmlns="http://schemas.openxmlformats.org/package/2006/relationships"><Relationship Type="http://schemas.openxmlformats.org/officeDocument/2006/relationships/slide" Target="/ppt/slides/slide106.xml" Id="rId2" /><Relationship Type="http://schemas.openxmlformats.org/officeDocument/2006/relationships/notesMaster" Target="/ppt/notesMasters/notesMaster11.xml" Id="rId1" /></Relationships>
</file>

<file path=ppt/notesSlides/_rels/notesSlide112.xml.rels>&#65279;<?xml version="1.0" encoding="utf-8"?><Relationships xmlns="http://schemas.openxmlformats.org/package/2006/relationships"><Relationship Type="http://schemas.openxmlformats.org/officeDocument/2006/relationships/slide" Target="/ppt/slides/slide112.xml" Id="rId2" /><Relationship Type="http://schemas.openxmlformats.org/officeDocument/2006/relationships/notesMaster" Target="/ppt/notesMasters/notesMaster11.xml" Id="rId1" /></Relationships>
</file>

<file path=ppt/notesSlides/_rels/notesSlide120.xml.rels>&#65279;<?xml version="1.0" encoding="utf-8"?><Relationships xmlns="http://schemas.openxmlformats.org/package/2006/relationships"><Relationship Type="http://schemas.openxmlformats.org/officeDocument/2006/relationships/slide" Target="/ppt/slides/slide120.xml" Id="rId2" /><Relationship Type="http://schemas.openxmlformats.org/officeDocument/2006/relationships/notesMaster" Target="/ppt/notesMasters/notesMaster11.xml" Id="rId1" /></Relationships>
</file>

<file path=ppt/notesSlides/_rels/notesSlide1215.xml.rels>&#65279;<?xml version="1.0" encoding="utf-8"?><Relationships xmlns="http://schemas.openxmlformats.org/package/2006/relationships"><Relationship Type="http://schemas.openxmlformats.org/officeDocument/2006/relationships/slide" Target="/ppt/slides/slide1215.xml" Id="rId2" /><Relationship Type="http://schemas.openxmlformats.org/officeDocument/2006/relationships/notesMaster" Target="/ppt/notesMasters/notesMaster11.xml" Id="rId1" /></Relationships>
</file>

<file path=ppt/notesSlides/_rels/notesSlide139.xml.rels>&#65279;<?xml version="1.0" encoding="utf-8"?><Relationships xmlns="http://schemas.openxmlformats.org/package/2006/relationships"><Relationship Type="http://schemas.openxmlformats.org/officeDocument/2006/relationships/slide" Target="/ppt/slides/slide139.xml" Id="rId2" /><Relationship Type="http://schemas.openxmlformats.org/officeDocument/2006/relationships/notesMaster" Target="/ppt/notesMasters/notesMaster11.xml" Id="rId1" /></Relationships>
</file>

<file path=ppt/notesSlides/_rels/notesSlide144.xml.rels>&#65279;<?xml version="1.0" encoding="utf-8"?><Relationships xmlns="http://schemas.openxmlformats.org/package/2006/relationships"><Relationship Type="http://schemas.openxmlformats.org/officeDocument/2006/relationships/slide" Target="/ppt/slides/slide144.xml" Id="rId2" /><Relationship Type="http://schemas.openxmlformats.org/officeDocument/2006/relationships/notesMaster" Target="/ppt/notesMasters/notesMaster11.xml" Id="rId1" /></Relationships>
</file>

<file path=ppt/notesSlides/_rels/notesSlide1518.xml.rels>&#65279;<?xml version="1.0" encoding="utf-8"?><Relationships xmlns="http://schemas.openxmlformats.org/package/2006/relationships"><Relationship Type="http://schemas.openxmlformats.org/officeDocument/2006/relationships/slide" Target="/ppt/slides/slide1518.xml" Id="rId2" /><Relationship Type="http://schemas.openxmlformats.org/officeDocument/2006/relationships/notesMaster" Target="/ppt/notesMasters/notesMaster11.xml" Id="rId1" /></Relationships>
</file>

<file path=ppt/notesSlides/_rels/notesSlide1613.xml.rels>&#65279;<?xml version="1.0" encoding="utf-8"?><Relationships xmlns="http://schemas.openxmlformats.org/package/2006/relationships"><Relationship Type="http://schemas.openxmlformats.org/officeDocument/2006/relationships/slide" Target="/ppt/slides/slide1613.xml" Id="rId2" /><Relationship Type="http://schemas.openxmlformats.org/officeDocument/2006/relationships/notesMaster" Target="/ppt/notesMasters/notesMaster11.xml" Id="rId1" /></Relationships>
</file>

<file path=ppt/notesSlides/_rels/notesSlide1711.xml.rels>&#65279;<?xml version="1.0" encoding="utf-8"?><Relationships xmlns="http://schemas.openxmlformats.org/package/2006/relationships"><Relationship Type="http://schemas.openxmlformats.org/officeDocument/2006/relationships/slide" Target="/ppt/slides/slide1711.xml" Id="rId2" /><Relationship Type="http://schemas.openxmlformats.org/officeDocument/2006/relationships/notesMaster" Target="/ppt/notesMasters/notesMaster11.xml" Id="rId1" /></Relationships>
</file>

<file path=ppt/notesSlides/_rels/notesSlide187.xml.rels>&#65279;<?xml version="1.0" encoding="utf-8"?><Relationships xmlns="http://schemas.openxmlformats.org/package/2006/relationships"><Relationship Type="http://schemas.openxmlformats.org/officeDocument/2006/relationships/slide" Target="/ppt/slides/slide187.xml" Id="rId2" /><Relationship Type="http://schemas.openxmlformats.org/officeDocument/2006/relationships/notesMaster" Target="/ppt/notesMasters/notesMaster11.xml" Id="rId1" /></Relationships>
</file>

<file path=ppt/notesSlides/_rels/notesSlide193.xml.rels>&#65279;<?xml version="1.0" encoding="utf-8"?><Relationships xmlns="http://schemas.openxmlformats.org/package/2006/relationships"><Relationship Type="http://schemas.openxmlformats.org/officeDocument/2006/relationships/slide" Target="/ppt/slides/slide193.xml" Id="rId2" /><Relationship Type="http://schemas.openxmlformats.org/officeDocument/2006/relationships/notesMaster" Target="/ppt/notesMasters/notesMaster11.xml" Id="rId1" /></Relationships>
</file>

<file path=ppt/notesSlides/_rels/notesSlide2019.xml.rels>&#65279;<?xml version="1.0" encoding="utf-8"?><Relationships xmlns="http://schemas.openxmlformats.org/package/2006/relationships"><Relationship Type="http://schemas.openxmlformats.org/officeDocument/2006/relationships/slide" Target="/ppt/slides/slide2019.xml" Id="rId2" /><Relationship Type="http://schemas.openxmlformats.org/officeDocument/2006/relationships/notesMaster" Target="/ppt/notesMasters/notesMaster11.xml" Id="rId1" /></Relationships>
</file>

<file path=ppt/notesSlides/_rels/notesSlide216.xml.rels>&#65279;<?xml version="1.0" encoding="utf-8"?><Relationships xmlns="http://schemas.openxmlformats.org/package/2006/relationships"><Relationship Type="http://schemas.openxmlformats.org/officeDocument/2006/relationships/slide" Target="/ppt/slides/slide216.xml" Id="rId2" /><Relationship Type="http://schemas.openxmlformats.org/officeDocument/2006/relationships/notesMaster" Target="/ppt/notesMasters/notesMaster11.xml" Id="rId1" /></Relationships>
</file>

<file path=ppt/notesSlides/_rels/notesSlide314.xml.rels>&#65279;<?xml version="1.0" encoding="utf-8"?><Relationships xmlns="http://schemas.openxmlformats.org/package/2006/relationships"><Relationship Type="http://schemas.openxmlformats.org/officeDocument/2006/relationships/slide" Target="/ppt/slides/slide314.xml" Id="rId2" /><Relationship Type="http://schemas.openxmlformats.org/officeDocument/2006/relationships/notesMaster" Target="/ppt/notesMasters/notesMaster11.xml" Id="rId1" /></Relationships>
</file>

<file path=ppt/notesSlides/_rels/notesSlide410.xml.rels>&#65279;<?xml version="1.0" encoding="utf-8"?><Relationships xmlns="http://schemas.openxmlformats.org/package/2006/relationships"><Relationship Type="http://schemas.openxmlformats.org/officeDocument/2006/relationships/slide" Target="/ppt/slides/slide410.xml" Id="rId2" /><Relationship Type="http://schemas.openxmlformats.org/officeDocument/2006/relationships/notesMaster" Target="/ppt/notesMasters/notesMaster11.xml" Id="rId1" /></Relationships>
</file>

<file path=ppt/notesSlides/_rels/notesSlide55.xml.rels>&#65279;<?xml version="1.0" encoding="utf-8"?><Relationships xmlns="http://schemas.openxmlformats.org/package/2006/relationships"><Relationship Type="http://schemas.openxmlformats.org/officeDocument/2006/relationships/slide" Target="/ppt/slides/slide55.xml" Id="rId2" /><Relationship Type="http://schemas.openxmlformats.org/officeDocument/2006/relationships/notesMaster" Target="/ppt/notesMasters/notesMaster11.xml" Id="rId1" /></Relationships>
</file>

<file path=ppt/notesSlides/_rels/notesSlide61.xml.rels>&#65279;<?xml version="1.0" encoding="utf-8"?><Relationships xmlns="http://schemas.openxmlformats.org/package/2006/relationships"><Relationship Type="http://schemas.openxmlformats.org/officeDocument/2006/relationships/slide" Target="/ppt/slides/slide61.xml" Id="rId2" /><Relationship Type="http://schemas.openxmlformats.org/officeDocument/2006/relationships/notesMaster" Target="/ppt/notesMasters/notesMaster11.xml" Id="rId1" /></Relationships>
</file>

<file path=ppt/notesSlides/_rels/notesSlide717.xml.rels>&#65279;<?xml version="1.0" encoding="utf-8"?><Relationships xmlns="http://schemas.openxmlformats.org/package/2006/relationships"><Relationship Type="http://schemas.openxmlformats.org/officeDocument/2006/relationships/slide" Target="/ppt/slides/slide717.xml" Id="rId2" /><Relationship Type="http://schemas.openxmlformats.org/officeDocument/2006/relationships/notesMaster" Target="/ppt/notesMasters/notesMaster11.xml" Id="rId1" /></Relationships>
</file>

<file path=ppt/notesSlides/_rels/notesSlide812.xml.rels>&#65279;<?xml version="1.0" encoding="utf-8"?><Relationships xmlns="http://schemas.openxmlformats.org/package/2006/relationships"><Relationship Type="http://schemas.openxmlformats.org/officeDocument/2006/relationships/slide" Target="/ppt/slides/slide812.xml" Id="rId2" /><Relationship Type="http://schemas.openxmlformats.org/officeDocument/2006/relationships/notesMaster" Target="/ppt/notesMasters/notesMaster11.xml" Id="rId1" /></Relationships>
</file>

<file path=ppt/notesSlides/_rels/notesSlide98.xml.rels>&#65279;<?xml version="1.0" encoding="utf-8"?><Relationships xmlns="http://schemas.openxmlformats.org/package/2006/relationships"><Relationship Type="http://schemas.openxmlformats.org/officeDocument/2006/relationships/slide" Target="/ppt/slides/slide98.xml" Id="rId2" /><Relationship Type="http://schemas.openxmlformats.org/officeDocument/2006/relationships/notesMaster" Target="/ppt/notesMasters/notesMaster11.xml" Id="rId1" /></Relationship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>
                <a:cs typeface="Calibri"/>
              </a:rPr>
              <a:t>Ovaj smo predložak osmislili</a:t>
            </a:r>
            <a:r>
              <a:rPr lang="hr-HR" baseline="0" dirty="0">
                <a:cs typeface="Calibri"/>
              </a:rPr>
              <a:t> tako da svaki član projektnog tima ima skup slajdova s vlastitom temom pomoću kojih može prezentirati svoje istraživanje. Članovi, evo kako možete dodati novi slajd samo svojem skupu: </a:t>
            </a:r>
          </a:p>
          <a:p>
            <a:r>
              <a:rPr lang="hr-HR" baseline="0" dirty="0">
                <a:cs typeface="Calibri"/>
              </a:rPr>
              <a:t/>
            </a:r>
            <a:br>
              <a:rPr lang="hr-HR" baseline="0" dirty="0">
                <a:cs typeface="Calibri"/>
              </a:rPr>
            </a:br>
            <a:endParaRPr lang="hr-HR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>
                <a:cs typeface="Calibri"/>
              </a:rPr>
              <a:t>Označite mjesto na koje želite dodati slajd:</a:t>
            </a:r>
            <a:r>
              <a:rPr lang="hr-HR" baseline="0" dirty="0">
                <a:cs typeface="Calibri"/>
              </a:rPr>
              <a:t> </a:t>
            </a:r>
            <a:r>
              <a:rPr lang="en-US" baseline="0" dirty="0" smtClean="0">
                <a:cs typeface="Calibri"/>
              </a:rPr>
              <a:t>o</a:t>
            </a:r>
            <a:r>
              <a:rPr lang="hr-HR" baseline="0" dirty="0" err="1" smtClean="0">
                <a:cs typeface="Calibri"/>
              </a:rPr>
              <a:t>daberite</a:t>
            </a:r>
            <a:r>
              <a:rPr lang="hr-HR" baseline="0" dirty="0" smtClean="0">
                <a:cs typeface="Calibri"/>
              </a:rPr>
              <a:t> </a:t>
            </a:r>
            <a:r>
              <a:rPr lang="hr-HR" dirty="0">
                <a:cs typeface="Calibri"/>
              </a:rPr>
              <a:t>već </a:t>
            </a:r>
            <a:r>
              <a:rPr lang="hr-HR" dirty="0" smtClean="0">
                <a:cs typeface="Calibri"/>
              </a:rPr>
              <a:t>postojeći</a:t>
            </a:r>
            <a:r>
              <a:rPr lang="en-US" dirty="0" smtClean="0">
                <a:cs typeface="Calibri"/>
              </a:rPr>
              <a:t> </a:t>
            </a:r>
            <a:r>
              <a:rPr lang="hr-HR" baseline="0" dirty="0" smtClean="0">
                <a:cs typeface="Calibri"/>
              </a:rPr>
              <a:t>u </a:t>
            </a:r>
            <a:r>
              <a:rPr lang="hr-HR" baseline="0" dirty="0">
                <a:cs typeface="Calibri"/>
              </a:rPr>
              <a:t>oknu Minijature, k</a:t>
            </a:r>
            <a:r>
              <a:rPr lang="hr-HR" dirty="0"/>
              <a:t>liknite gumb Novi slajd,</a:t>
            </a:r>
            <a:r>
              <a:rPr lang="hr-HR" baseline="0" dirty="0"/>
              <a:t> a zatim </a:t>
            </a:r>
            <a:r>
              <a:rPr lang="hr-HR" dirty="0"/>
              <a:t>odaberite raspored.</a:t>
            </a:r>
            <a:r>
              <a:rPr lang="hr-HR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baseline="0" dirty="0">
                <a:cs typeface="Calibri"/>
              </a:rPr>
              <a:t/>
            </a:r>
            <a:br>
              <a:rPr lang="hr-HR" baseline="0" dirty="0">
                <a:cs typeface="Calibri"/>
              </a:rPr>
            </a:br>
            <a:endParaRPr lang="hr-HR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r-HR" baseline="0" dirty="0"/>
              <a:t>Novi će slajd imati istu temu kao prethodni koji ste odabrali.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b="1" baseline="0" dirty="0">
                <a:cs typeface="Calibri"/>
              </a:rPr>
              <a:t/>
            </a:r>
            <a:br>
              <a:rPr lang="hr-HR" b="1" baseline="0" dirty="0">
                <a:cs typeface="Calibri"/>
              </a:rPr>
            </a:br>
            <a:endParaRPr lang="hr-HR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r-HR" b="1" baseline="0" dirty="0"/>
              <a:t>Oprez! </a:t>
            </a:r>
            <a:r>
              <a:rPr lang="hr-HR" baseline="0" dirty="0"/>
              <a:t>Nemojte naljutiti kolege izlagače tako da slučajno promijenite njihovu temu. </a:t>
            </a:r>
            <a:r>
              <a:rPr lang="hr-HR" baseline="0" smtClean="0"/>
              <a:t>To se može dogoditi ako na kartici Dizajn odaberete varijantu teme, čime svi slajdovi u prezentaciji poprimaju taj izgled.</a:t>
            </a:r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2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0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2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3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hr-HR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0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1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14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1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17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18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19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2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2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2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2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23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24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2536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2643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27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28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29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30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3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31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3242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3340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34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35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36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37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38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39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40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41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4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4233.xml.rels>&#65279;<?xml version="1.0" encoding="utf-8"?><Relationships xmlns="http://schemas.openxmlformats.org/package/2006/relationships"><Relationship Type="http://schemas.openxmlformats.org/officeDocument/2006/relationships/image" Target="/ppt/media/image1.jpg" Id="rId2" /><Relationship Type="http://schemas.openxmlformats.org/officeDocument/2006/relationships/slideMaster" Target="/ppt/slideMasters/slideMaster43.xml" Id="rId1" /></Relationships>
</file>

<file path=ppt/slideLayouts/_rels/slideLayout43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44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6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7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8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9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slideLayout10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AE39A9-F34B-41B8-A790-4AAC858937F8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BAC888-915D-49ED-85FB-12B63E232605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hr-HR" sz="8800" spc="-120" baseline="0">
                <a:solidFill>
                  <a:srgbClr val="FFFFFF"/>
                </a:solidFill>
              </a:defRPr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hr-HR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hr-HR" sz="2800"/>
            </a:lvl2pPr>
            <a:lvl3pPr marL="914400" indent="0" algn="ctr" latinLnBrk="0">
              <a:buNone/>
              <a:defRPr lang="hr-HR" sz="2400"/>
            </a:lvl3pPr>
            <a:lvl4pPr marL="1371600" indent="0" algn="ctr" latinLnBrk="0">
              <a:buNone/>
              <a:defRPr lang="hr-HR" sz="2000"/>
            </a:lvl4pPr>
            <a:lvl5pPr marL="1828800" indent="0" algn="ctr" latinLnBrk="0">
              <a:buNone/>
              <a:defRPr lang="hr-HR" sz="2000"/>
            </a:lvl5pPr>
            <a:lvl6pPr marL="2286000" indent="0" algn="ctr" latinLnBrk="0">
              <a:buNone/>
              <a:defRPr lang="hr-HR" sz="2000"/>
            </a:lvl6pPr>
            <a:lvl7pPr marL="2743200" indent="0" algn="ctr" latinLnBrk="0">
              <a:buNone/>
              <a:defRPr lang="hr-HR" sz="2000"/>
            </a:lvl7pPr>
            <a:lvl8pPr marL="3200400" indent="0" algn="ctr" latinLnBrk="0">
              <a:buNone/>
              <a:defRPr lang="hr-HR" sz="2000"/>
            </a:lvl8pPr>
            <a:lvl9pPr marL="3657600" indent="0" algn="ctr" latinLnBrk="0">
              <a:buNone/>
              <a:defRPr lang="hr-HR" sz="2000"/>
            </a:lvl9pPr>
          </a:lstStyle>
          <a:p>
            <a:r>
              <a:rPr lang="hr-HR" dirty="0"/>
              <a:t>Uredite stil podnaslova matrice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384E5FF-A324-47BD-A525-DCA9D6766330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hr-HR" sz="8800" spc="-12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hr-HR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hr-HR" sz="2800"/>
            </a:lvl2pPr>
            <a:lvl3pPr marL="914400" indent="0" algn="ctr" latinLnBrk="0">
              <a:buNone/>
              <a:defRPr lang="hr-HR" sz="2400"/>
            </a:lvl3pPr>
            <a:lvl4pPr marL="1371600" indent="0" algn="ctr" latinLnBrk="0">
              <a:buNone/>
              <a:defRPr lang="hr-HR" sz="2000"/>
            </a:lvl4pPr>
            <a:lvl5pPr marL="1828800" indent="0" algn="ctr" latinLnBrk="0">
              <a:buNone/>
              <a:defRPr lang="hr-HR" sz="2000"/>
            </a:lvl5pPr>
            <a:lvl6pPr marL="2286000" indent="0" algn="ctr" latinLnBrk="0">
              <a:buNone/>
              <a:defRPr lang="hr-HR" sz="2000"/>
            </a:lvl6pPr>
            <a:lvl7pPr marL="2743200" indent="0" algn="ctr" latinLnBrk="0">
              <a:buNone/>
              <a:defRPr lang="hr-HR" sz="2000"/>
            </a:lvl7pPr>
            <a:lvl8pPr marL="3200400" indent="0" algn="ctr" latinLnBrk="0">
              <a:buNone/>
              <a:defRPr lang="hr-HR" sz="2000"/>
            </a:lvl8pPr>
            <a:lvl9pPr marL="3657600" indent="0" algn="ctr" latinLnBrk="0">
              <a:buNone/>
              <a:defRPr lang="hr-HR" sz="20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9E79E14-C296-4793-8741-BFD166E312D6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D09AE-BF2F-4674-A9A5-748CEDB2D068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hr-HR" sz="8800" b="0" baseline="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r-HR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hr-H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r-H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B78B37-3035-495E-B133-9C3037A69654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A175F-D2B8-425D-B70D-8D360C67F0F8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r-H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r-H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392E7-3A9C-498C-B3F5-A72663308A7E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A95A4-7BC8-4E95-BEC5-E68235C61E7A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4524D-2D38-4C82-B7A0-E1C3701D44B0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hr-HR" sz="400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hr-HR" sz="3200"/>
            </a:lvl1pPr>
            <a:lvl2pPr latinLnBrk="0">
              <a:defRPr lang="hr-HR" sz="2800"/>
            </a:lvl2pPr>
            <a:lvl3pPr latinLnBrk="0">
              <a:defRPr lang="hr-HR" sz="2400"/>
            </a:lvl3pPr>
            <a:lvl4pPr latinLnBrk="0">
              <a:defRPr lang="hr-HR" sz="2000"/>
            </a:lvl4pPr>
            <a:lvl5pPr latinLnBrk="0">
              <a:defRPr lang="hr-HR" sz="2000"/>
            </a:lvl5pPr>
            <a:lvl6pPr latinLnBrk="0">
              <a:defRPr lang="hr-HR" sz="2000"/>
            </a:lvl6pPr>
            <a:lvl7pPr latinLnBrk="0">
              <a:defRPr lang="hr-HR" sz="2000"/>
            </a:lvl7pPr>
            <a:lvl8pPr latinLnBrk="0">
              <a:defRPr lang="hr-HR" sz="2000"/>
            </a:lvl8pPr>
            <a:lvl9pPr latinLnBrk="0">
              <a:defRPr lang="hr-HR"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r-HR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r-HR"/>
            </a:pPr>
            <a:r>
              <a:rPr lang="hr-HR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4EA03D-E324-4901-9DEE-33F7887F4237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hr-HR" sz="32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hr-HR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hr-HR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Rezervirano mjesto za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B13999F-92FA-4ACC-A3B1-07803D528FC5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13" name="Rezervirano mjesto za podnožj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14" name="Rezervirano mjesto za broj slajd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58E3C-3F15-4C22-BB79-B4E3D8F4E734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CD25B7-FD64-4E9E-AC8F-0270FADA923D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25652-9E27-426D-996C-CCFFF4DCEEB5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hr-HR" sz="8800" spc="-12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hr-HR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hr-HR" sz="2800"/>
            </a:lvl2pPr>
            <a:lvl3pPr marL="914400" indent="0" algn="ctr" latinLnBrk="0">
              <a:buNone/>
              <a:defRPr lang="hr-HR" sz="2400"/>
            </a:lvl3pPr>
            <a:lvl4pPr marL="1371600" indent="0" algn="ctr" latinLnBrk="0">
              <a:buNone/>
              <a:defRPr lang="hr-HR" sz="2000"/>
            </a:lvl4pPr>
            <a:lvl5pPr marL="1828800" indent="0" algn="ctr" latinLnBrk="0">
              <a:buNone/>
              <a:defRPr lang="hr-HR" sz="2000"/>
            </a:lvl5pPr>
            <a:lvl6pPr marL="2286000" indent="0" algn="ctr" latinLnBrk="0">
              <a:buNone/>
              <a:defRPr lang="hr-HR" sz="2000"/>
            </a:lvl6pPr>
            <a:lvl7pPr marL="2743200" indent="0" algn="ctr" latinLnBrk="0">
              <a:buNone/>
              <a:defRPr lang="hr-HR" sz="2000"/>
            </a:lvl7pPr>
            <a:lvl8pPr marL="3200400" indent="0" algn="ctr" latinLnBrk="0">
              <a:buNone/>
              <a:defRPr lang="hr-HR" sz="2000"/>
            </a:lvl8pPr>
            <a:lvl9pPr marL="3657600" indent="0" algn="ctr" latinLnBrk="0">
              <a:buNone/>
              <a:defRPr lang="hr-HR" sz="20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072F138-872F-4289-B066-CB8A26616C29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32AB8-EB67-4C15-9398-39BB7C7C66C8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hr-HR" sz="8800" b="0" baseline="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r-HR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hr-H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r-H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4836E-9223-420F-919C-D8971DD53A34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14FF03-CB47-43AE-8B96-CF23100FF56E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r-H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r-H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9A4F4-3EF2-4E09-9698-1A14B52240F6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9111A-277E-4A07-AAD5-DEBD1A966D83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CE0FAC-79B9-4AB2-8293-092C1D4B4BBC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hr-HR" sz="4000">
                <a:solidFill>
                  <a:srgbClr val="FFFFFF"/>
                </a:solidFill>
              </a:defRPr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hr-HR" sz="3200"/>
            </a:lvl1pPr>
            <a:lvl2pPr latinLnBrk="0">
              <a:defRPr lang="hr-HR" sz="2800"/>
            </a:lvl2pPr>
            <a:lvl3pPr latinLnBrk="0">
              <a:defRPr lang="hr-HR" sz="2400"/>
            </a:lvl3pPr>
            <a:lvl4pPr latinLnBrk="0">
              <a:defRPr lang="hr-HR" sz="2000"/>
            </a:lvl4pPr>
            <a:lvl5pPr latinLnBrk="0">
              <a:defRPr lang="hr-HR" sz="2000"/>
            </a:lvl5pPr>
            <a:lvl6pPr latinLnBrk="0">
              <a:defRPr lang="hr-HR" sz="2000"/>
            </a:lvl6pPr>
            <a:lvl7pPr latinLnBrk="0">
              <a:defRPr lang="hr-HR" sz="2000"/>
            </a:lvl7pPr>
            <a:lvl8pPr latinLnBrk="0">
              <a:defRPr lang="hr-HR" sz="2000"/>
            </a:lvl8pPr>
            <a:lvl9pPr latinLnBrk="0">
              <a:defRPr lang="hr-HR"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r-HR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r-HR"/>
            </a:pPr>
            <a:r>
              <a:rPr lang="hr-HR" dirty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76683C-7246-4453-B1AA-7C8CE42A1131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hr-HR" sz="8800" b="0" baseline="0">
                <a:solidFill>
                  <a:schemeClr val="accent1"/>
                </a:solidFill>
              </a:defRPr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r-HR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hr-H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r-H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D5750A-10F4-4D0A-B50E-569F5D089962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hr-HR" sz="32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hr-HR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hr-HR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Rezervirano mjesto za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E12AEF8-C226-4291-8DC2-9F8DCE4C4FC8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13" name="Rezervirano mjesto za podnožj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4" name="Rezervirano mjesto za broj slajd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F7603-14F7-49A4-8445-C47BD16301BF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0E3595-D428-4B02-9699-947EB82E8218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hr-HR" sz="8800" spc="-12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hr-HR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hr-HR" sz="2800"/>
            </a:lvl2pPr>
            <a:lvl3pPr marL="914400" indent="0" algn="ctr" latinLnBrk="0">
              <a:buNone/>
              <a:defRPr lang="hr-HR" sz="2400"/>
            </a:lvl3pPr>
            <a:lvl4pPr marL="1371600" indent="0" algn="ctr" latinLnBrk="0">
              <a:buNone/>
              <a:defRPr lang="hr-HR" sz="2000"/>
            </a:lvl4pPr>
            <a:lvl5pPr marL="1828800" indent="0" algn="ctr" latinLnBrk="0">
              <a:buNone/>
              <a:defRPr lang="hr-HR" sz="2000"/>
            </a:lvl5pPr>
            <a:lvl6pPr marL="2286000" indent="0" algn="ctr" latinLnBrk="0">
              <a:buNone/>
              <a:defRPr lang="hr-HR" sz="2000"/>
            </a:lvl6pPr>
            <a:lvl7pPr marL="2743200" indent="0" algn="ctr" latinLnBrk="0">
              <a:buNone/>
              <a:defRPr lang="hr-HR" sz="2000"/>
            </a:lvl7pPr>
            <a:lvl8pPr marL="3200400" indent="0" algn="ctr" latinLnBrk="0">
              <a:buNone/>
              <a:defRPr lang="hr-HR" sz="2000"/>
            </a:lvl8pPr>
            <a:lvl9pPr marL="3657600" indent="0" algn="ctr" latinLnBrk="0">
              <a:buNone/>
              <a:defRPr lang="hr-HR" sz="20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9ECBD30-0094-460D-8265-6217679B3163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7C9A47-F27E-4EBB-ABCE-DCDB21E81A1A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hr-HR" sz="8800" b="0" baseline="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r-HR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hr-H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r-H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B42B4-7E54-4C23-8598-E936CA922858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6F044B-857D-4A5D-8143-3CBA344128E2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r-H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r-H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842691-4F4C-4948-9C83-CC17B1B48CA6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24A36-6ED1-4800-B922-777C3F9AA8C5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9F3A08-B44F-4569-BB34-3551A2188A13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hr-HR" sz="400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hr-HR" sz="3200"/>
            </a:lvl1pPr>
            <a:lvl2pPr latinLnBrk="0">
              <a:defRPr lang="hr-HR" sz="2800"/>
            </a:lvl2pPr>
            <a:lvl3pPr latinLnBrk="0">
              <a:defRPr lang="hr-HR" sz="2400"/>
            </a:lvl3pPr>
            <a:lvl4pPr latinLnBrk="0">
              <a:defRPr lang="hr-HR" sz="2000"/>
            </a:lvl4pPr>
            <a:lvl5pPr latinLnBrk="0">
              <a:defRPr lang="hr-HR" sz="2000"/>
            </a:lvl5pPr>
            <a:lvl6pPr latinLnBrk="0">
              <a:defRPr lang="hr-HR" sz="2000"/>
            </a:lvl6pPr>
            <a:lvl7pPr latinLnBrk="0">
              <a:defRPr lang="hr-HR" sz="2000"/>
            </a:lvl7pPr>
            <a:lvl8pPr latinLnBrk="0">
              <a:defRPr lang="hr-HR" sz="2000"/>
            </a:lvl8pPr>
            <a:lvl9pPr latinLnBrk="0">
              <a:defRPr lang="hr-HR"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r-HR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r-HR"/>
            </a:pPr>
            <a:r>
              <a:rPr lang="hr-HR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2B9A2-6AA3-4AB0-BEDF-4B5D2862D433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7514F0-239A-483E-A86F-32CFD9EC7562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hr-HR" sz="32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hr-HR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hr-HR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Rezervirano mjesto za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E363FE5-D953-4974-9A52-A03D31815FFD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13" name="Rezervirano mjesto za podnožj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4" name="Rezervirano mjesto za broj slajd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9697B7-E6CE-4574-9FB7-7053A5AF75BD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AC7C1-AA08-40F4-A0B9-374C01B6F12F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r-H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r-HR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64EB0-6BCC-4C76-B097-4D936239EBF6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3C77A-9D08-494C-AD1A-4EC3D0D62EB0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64DC5-F8EA-471B-A2C5-F9C3C1661FF3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 dirty="0"/>
          </a:p>
        </p:txBody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hr-HR" sz="4000">
                <a:solidFill>
                  <a:srgbClr val="FFFFFF"/>
                </a:solidFill>
              </a:defRPr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hr-HR" sz="3200"/>
            </a:lvl1pPr>
            <a:lvl2pPr latinLnBrk="0">
              <a:defRPr lang="hr-HR" sz="2800"/>
            </a:lvl2pPr>
            <a:lvl3pPr latinLnBrk="0">
              <a:defRPr lang="hr-HR" sz="2400"/>
            </a:lvl3pPr>
            <a:lvl4pPr latinLnBrk="0">
              <a:defRPr lang="hr-HR" sz="2000"/>
            </a:lvl4pPr>
            <a:lvl5pPr latinLnBrk="0">
              <a:defRPr lang="hr-HR" sz="2000"/>
            </a:lvl5pPr>
            <a:lvl6pPr latinLnBrk="0">
              <a:defRPr lang="hr-HR" sz="2000"/>
            </a:lvl6pPr>
            <a:lvl7pPr latinLnBrk="0">
              <a:defRPr lang="hr-HR" sz="2000"/>
            </a:lvl7pPr>
            <a:lvl8pPr latinLnBrk="0">
              <a:defRPr lang="hr-HR" sz="2000"/>
            </a:lvl8pPr>
            <a:lvl9pPr latinLnBrk="0">
              <a:defRPr lang="hr-HR" sz="20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r-HR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r-HR"/>
            </a:pPr>
            <a:r>
              <a:rPr lang="hr-HR" dirty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BF0140-F2C9-420D-A8C7-502DEA78CFEF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hr-HR" sz="3200" b="0">
                <a:solidFill>
                  <a:srgbClr val="FFFFFF"/>
                </a:solidFill>
              </a:defRPr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hr-HR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hr-HR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12" name="Rezervirano mjesto za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CE77D06-4D0D-4EF0-8139-751AB8E70F22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13" name="Rezervirano mjesto za podnožj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14" name="Rezervirano mjesto za broj slajd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hr-HR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3.xml" Id="rId8" /><Relationship Type="http://schemas.openxmlformats.org/officeDocument/2006/relationships/slideLayout" Target="/ppt/slideLayouts/slideLayout314.xml" Id="rId3" /><Relationship Type="http://schemas.openxmlformats.org/officeDocument/2006/relationships/slideLayout" Target="/ppt/slideLayouts/slideLayout715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6.xml" Id="rId2" /><Relationship Type="http://schemas.openxmlformats.org/officeDocument/2006/relationships/slideLayout" Target="/ppt/slideLayouts/slideLayout117.xml" Id="rId1" /><Relationship Type="http://schemas.openxmlformats.org/officeDocument/2006/relationships/slideLayout" Target="/ppt/slideLayouts/slideLayout618.xml" Id="rId6" /><Relationship Type="http://schemas.openxmlformats.org/officeDocument/2006/relationships/slideLayout" Target="/ppt/slideLayouts/slideLayout1119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020.xml" Id="rId10" /><Relationship Type="http://schemas.openxmlformats.org/officeDocument/2006/relationships/slideLayout" Target="/ppt/slideLayouts/slideLayout421.xml" Id="rId4" /><Relationship Type="http://schemas.openxmlformats.org/officeDocument/2006/relationships/slideLayout" Target="/ppt/slideLayouts/slideLayout922.xml" Id="rId9" /></Relationships>
</file>

<file path=ppt/slideMasters/_rels/slideMaster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92.xml" Id="rId8" /><Relationship Type="http://schemas.openxmlformats.org/officeDocument/2006/relationships/slideLayout" Target="/ppt/slideLayouts/slideLayout143.xml" Id="rId3" /><Relationship Type="http://schemas.openxmlformats.org/officeDocument/2006/relationships/slideLayout" Target="/ppt/slideLayouts/slideLayout184.xml" Id="rId7" /><Relationship Type="http://schemas.openxmlformats.org/officeDocument/2006/relationships/theme" Target="/ppt/theme/theme22.xml" Id="rId12" /><Relationship Type="http://schemas.openxmlformats.org/officeDocument/2006/relationships/slideLayout" Target="/ppt/slideLayouts/slideLayout135.xml" Id="rId2" /><Relationship Type="http://schemas.openxmlformats.org/officeDocument/2006/relationships/slideLayout" Target="/ppt/slideLayouts/slideLayout121.xml" Id="rId1" /><Relationship Type="http://schemas.openxmlformats.org/officeDocument/2006/relationships/slideLayout" Target="/ppt/slideLayouts/slideLayout176.xml" Id="rId6" /><Relationship Type="http://schemas.openxmlformats.org/officeDocument/2006/relationships/slideLayout" Target="/ppt/slideLayouts/slideLayout227.xml" Id="rId11" /><Relationship Type="http://schemas.openxmlformats.org/officeDocument/2006/relationships/slideLayout" Target="/ppt/slideLayouts/slideLayout168.xml" Id="rId5" /><Relationship Type="http://schemas.openxmlformats.org/officeDocument/2006/relationships/slideLayout" Target="/ppt/slideLayouts/slideLayout219.xml" Id="rId10" /><Relationship Type="http://schemas.openxmlformats.org/officeDocument/2006/relationships/slideLayout" Target="/ppt/slideLayouts/slideLayout1510.xml" Id="rId4" /><Relationship Type="http://schemas.openxmlformats.org/officeDocument/2006/relationships/slideLayout" Target="/ppt/slideLayouts/slideLayout2011.xml" Id="rId9" /></Relationships>
</file>

<file path=ppt/slideMasters/_rels/slideMaster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3035.xml" Id="rId8" /><Relationship Type="http://schemas.openxmlformats.org/officeDocument/2006/relationships/slideLayout" Target="/ppt/slideLayouts/slideLayout2536.xml" Id="rId3" /><Relationship Type="http://schemas.openxmlformats.org/officeDocument/2006/relationships/slideLayout" Target="/ppt/slideLayouts/slideLayout2937.xml" Id="rId7" /><Relationship Type="http://schemas.openxmlformats.org/officeDocument/2006/relationships/theme" Target="/ppt/theme/theme35.xml" Id="rId12" /><Relationship Type="http://schemas.openxmlformats.org/officeDocument/2006/relationships/slideLayout" Target="/ppt/slideLayouts/slideLayout2438.xml" Id="rId2" /><Relationship Type="http://schemas.openxmlformats.org/officeDocument/2006/relationships/slideLayout" Target="/ppt/slideLayouts/slideLayout2334.xml" Id="rId1" /><Relationship Type="http://schemas.openxmlformats.org/officeDocument/2006/relationships/slideLayout" Target="/ppt/slideLayouts/slideLayout2839.xml" Id="rId6" /><Relationship Type="http://schemas.openxmlformats.org/officeDocument/2006/relationships/slideLayout" Target="/ppt/slideLayouts/slideLayout3340.xml" Id="rId11" /><Relationship Type="http://schemas.openxmlformats.org/officeDocument/2006/relationships/slideLayout" Target="/ppt/slideLayouts/slideLayout2741.xml" Id="rId5" /><Relationship Type="http://schemas.openxmlformats.org/officeDocument/2006/relationships/slideLayout" Target="/ppt/slideLayouts/slideLayout3242.xml" Id="rId10" /><Relationship Type="http://schemas.openxmlformats.org/officeDocument/2006/relationships/slideLayout" Target="/ppt/slideLayouts/slideLayout2643.xml" Id="rId4" /><Relationship Type="http://schemas.openxmlformats.org/officeDocument/2006/relationships/slideLayout" Target="/ppt/slideLayouts/slideLayout3144.xml" Id="rId9" /></Relationships>
</file>

<file path=ppt/slideMasters/_rels/slideMaster43.xml.rels>&#65279;<?xml version="1.0" encoding="utf-8"?><Relationships xmlns="http://schemas.openxmlformats.org/package/2006/relationships"><Relationship Type="http://schemas.openxmlformats.org/officeDocument/2006/relationships/slideLayout" Target="/ppt/slideLayouts/slideLayout4124.xml" Id="rId8" /><Relationship Type="http://schemas.openxmlformats.org/officeDocument/2006/relationships/slideLayout" Target="/ppt/slideLayouts/slideLayout3625.xml" Id="rId3" /><Relationship Type="http://schemas.openxmlformats.org/officeDocument/2006/relationships/slideLayout" Target="/ppt/slideLayouts/slideLayout4026.xml" Id="rId7" /><Relationship Type="http://schemas.openxmlformats.org/officeDocument/2006/relationships/theme" Target="/ppt/theme/theme44.xml" Id="rId12" /><Relationship Type="http://schemas.openxmlformats.org/officeDocument/2006/relationships/slideLayout" Target="/ppt/slideLayouts/slideLayout3523.xml" Id="rId2" /><Relationship Type="http://schemas.openxmlformats.org/officeDocument/2006/relationships/slideLayout" Target="/ppt/slideLayouts/slideLayout3427.xml" Id="rId1" /><Relationship Type="http://schemas.openxmlformats.org/officeDocument/2006/relationships/slideLayout" Target="/ppt/slideLayouts/slideLayout3928.xml" Id="rId6" /><Relationship Type="http://schemas.openxmlformats.org/officeDocument/2006/relationships/slideLayout" Target="/ppt/slideLayouts/slideLayout4429.xml" Id="rId11" /><Relationship Type="http://schemas.openxmlformats.org/officeDocument/2006/relationships/slideLayout" Target="/ppt/slideLayouts/slideLayout3830.xml" Id="rId5" /><Relationship Type="http://schemas.openxmlformats.org/officeDocument/2006/relationships/slideLayout" Target="/ppt/slideLayouts/slideLayout4331.xml" Id="rId10" /><Relationship Type="http://schemas.openxmlformats.org/officeDocument/2006/relationships/slideLayout" Target="/ppt/slideLayouts/slideLayout3732.xml" Id="rId4" /><Relationship Type="http://schemas.openxmlformats.org/officeDocument/2006/relationships/slideLayout" Target="/ppt/slideLayouts/slideLayout4233.xml" Id="rId9" /></Relationships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91B336D-4806-4675-8B5C-9FA7EE17FF99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hr-HR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hr-H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hr-HR"/>
      </a:defPPr>
      <a:lvl1pPr marL="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CE3BAA7-CCAE-429E-B9C4-71EE2463BBCC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hr-HR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hr-H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hr-HR"/>
      </a:defPPr>
      <a:lvl1pPr marL="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71C5A76-1729-447C-A19D-6BE461FCFD7C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hr-HR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hr-H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hr-HR"/>
      </a:defPPr>
      <a:lvl1pPr marL="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A5DB50A-C453-49C5-A2D0-5276A3DFA3F1}" type="datetime1">
              <a:rPr lang="hr-HR" smtClean="0"/>
              <a:pPr/>
              <a:t>2013-10-30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hr-HR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hr-H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r-HR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hr-HR"/>
      </a:defPPr>
      <a:lvl1pPr marL="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6.xml.rels>&#65279;<?xml version="1.0" encoding="utf-8"?><Relationships xmlns="http://schemas.openxmlformats.org/package/2006/relationships"><Relationship Type="http://schemas.openxmlformats.org/officeDocument/2006/relationships/notesSlide" Target="/ppt/notesSlides/notesSlide106.xml" Id="rId2" /><Relationship Type="http://schemas.openxmlformats.org/officeDocument/2006/relationships/slideLayout" Target="/ppt/slideLayouts/slideLayout117.xml" Id="rId1" /></Relationships>
</file>

<file path=ppt/slides/_rels/slide112.xml.rels>&#65279;<?xml version="1.0" encoding="utf-8"?><Relationships xmlns="http://schemas.openxmlformats.org/package/2006/relationships"><Relationship Type="http://schemas.openxmlformats.org/officeDocument/2006/relationships/notesSlide" Target="/ppt/notesSlides/notesSlide112.xml" Id="rId2" /><Relationship Type="http://schemas.openxmlformats.org/officeDocument/2006/relationships/slideLayout" Target="/ppt/slideLayouts/slideLayout512.xml" Id="rId1" /></Relationships>
</file>

<file path=ppt/slides/_rels/slide120.xml.rels>&#65279;<?xml version="1.0" encoding="utf-8"?><Relationships xmlns="http://schemas.openxmlformats.org/package/2006/relationships"><Relationship Type="http://schemas.openxmlformats.org/officeDocument/2006/relationships/notesSlide" Target="/ppt/notesSlides/notesSlide120.xml" Id="rId2" /><Relationship Type="http://schemas.openxmlformats.org/officeDocument/2006/relationships/slideLayout" Target="/ppt/slideLayouts/slideLayout3427.xml" Id="rId1" /></Relationships>
</file>

<file path=ppt/slides/_rels/slide1215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1215.xml" Id="rId2" /><Relationship Type="http://schemas.openxmlformats.org/officeDocument/2006/relationships/slideLayout" Target="/ppt/slideLayouts/slideLayout216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139.xml.rels>&#65279;<?xml version="1.0" encoding="utf-8"?><Relationships xmlns="http://schemas.openxmlformats.org/package/2006/relationships"><Relationship Type="http://schemas.openxmlformats.org/officeDocument/2006/relationships/chart" Target="/ppt/charts/chart21.xml" Id="rId3" /><Relationship Type="http://schemas.openxmlformats.org/officeDocument/2006/relationships/notesSlide" Target="/ppt/notesSlides/notesSlide139.xml" Id="rId2" /><Relationship Type="http://schemas.openxmlformats.org/officeDocument/2006/relationships/slideLayout" Target="/ppt/slideLayouts/slideLayout813.xml" Id="rId1" /></Relationships>
</file>

<file path=ppt/slides/_rels/slide144.xml.rels>&#65279;<?xml version="1.0" encoding="utf-8"?><Relationships xmlns="http://schemas.openxmlformats.org/package/2006/relationships"><Relationship Type="http://schemas.openxmlformats.org/officeDocument/2006/relationships/notesSlide" Target="/ppt/notesSlides/notesSlide144.xml" Id="rId2" /><Relationship Type="http://schemas.openxmlformats.org/officeDocument/2006/relationships/slideLayout" Target="/ppt/slideLayouts/slideLayout2334.xml" Id="rId1" /></Relationships>
</file>

<file path=ppt/slides/_rels/slide1518.xml.rels>&#65279;<?xml version="1.0" encoding="utf-8"?><Relationships xmlns="http://schemas.openxmlformats.org/package/2006/relationships"><Relationship Type="http://schemas.openxmlformats.org/officeDocument/2006/relationships/notesSlide" Target="/ppt/notesSlides/notesSlide1518.xml" Id="rId2" /><Relationship Type="http://schemas.openxmlformats.org/officeDocument/2006/relationships/slideLayout" Target="/ppt/slideLayouts/slideLayout2741.xml" Id="rId1" /></Relationships>
</file>

<file path=ppt/slides/_rels/slide1613.xml.rels>&#65279;<?xml version="1.0" encoding="utf-8"?><Relationships xmlns="http://schemas.openxmlformats.org/package/2006/relationships"><Relationship Type="http://schemas.openxmlformats.org/officeDocument/2006/relationships/chart" Target="/ppt/charts/chart33.xml" Id="rId3" /><Relationship Type="http://schemas.openxmlformats.org/officeDocument/2006/relationships/notesSlide" Target="/ppt/notesSlides/notesSlide1613.xml" Id="rId2" /><Relationship Type="http://schemas.openxmlformats.org/officeDocument/2006/relationships/slideLayout" Target="/ppt/slideLayouts/slideLayout2438.xml" Id="rId1" /></Relationships>
</file>

<file path=ppt/slides/_rels/slide1711.xml.rels>&#65279;<?xml version="1.0" encoding="utf-8"?><Relationships xmlns="http://schemas.openxmlformats.org/package/2006/relationships"><Relationship Type="http://schemas.openxmlformats.org/officeDocument/2006/relationships/notesSlide" Target="/ppt/notesSlides/notesSlide1711.xml" Id="rId2" /><Relationship Type="http://schemas.openxmlformats.org/officeDocument/2006/relationships/slideLayout" Target="/ppt/slideLayouts/slideLayout2438.xml" Id="rId1" /></Relationships>
</file>

<file path=ppt/slides/_rels/slide187.xml.rels>&#65279;<?xml version="1.0" encoding="utf-8"?><Relationships xmlns="http://schemas.openxmlformats.org/package/2006/relationships"><Relationship Type="http://schemas.openxmlformats.org/officeDocument/2006/relationships/notesSlide" Target="/ppt/notesSlides/notesSlide187.xml" Id="rId2" /><Relationship Type="http://schemas.openxmlformats.org/officeDocument/2006/relationships/slideLayout" Target="/ppt/slideLayouts/slideLayout3427.xml" Id="rId1" /></Relationships>
</file>

<file path=ppt/slides/_rels/slide193.xml.rels>&#65279;<?xml version="1.0" encoding="utf-8"?><Relationships xmlns="http://schemas.openxmlformats.org/package/2006/relationships"><Relationship Type="http://schemas.openxmlformats.org/officeDocument/2006/relationships/notesSlide" Target="/ppt/notesSlides/notesSlide193.xml" Id="rId2" /><Relationship Type="http://schemas.openxmlformats.org/officeDocument/2006/relationships/slideLayout" Target="/ppt/slideLayouts/slideLayout3523.xml" Id="rId1" /></Relationships>
</file>

<file path=ppt/slides/_rels/slide2019.xml.rels>&#65279;<?xml version="1.0" encoding="utf-8"?><Relationships xmlns="http://schemas.openxmlformats.org/package/2006/relationships"><Relationship Type="http://schemas.openxmlformats.org/officeDocument/2006/relationships/notesSlide" Target="/ppt/notesSlides/notesSlide2019.xml" Id="rId2" /><Relationship Type="http://schemas.openxmlformats.org/officeDocument/2006/relationships/slideLayout" Target="/ppt/slideLayouts/slideLayout3523.xml" Id="rId1" /></Relationships>
</file>

<file path=ppt/slides/_rels/slide216.xml.rels>&#65279;<?xml version="1.0" encoding="utf-8"?><Relationships xmlns="http://schemas.openxmlformats.org/package/2006/relationships"><Relationship Type="http://schemas.openxmlformats.org/officeDocument/2006/relationships/notesSlide" Target="/ppt/notesSlides/notesSlide216.xml" Id="rId2" /><Relationship Type="http://schemas.openxmlformats.org/officeDocument/2006/relationships/slideLayout" Target="/ppt/slideLayouts/slideLayout3523.xml" Id="rId1" /></Relationships>
</file>

<file path=ppt/slides/_rels/slide314.xml.rels>&#65279;<?xml version="1.0" encoding="utf-8"?><Relationships xmlns="http://schemas.openxmlformats.org/package/2006/relationships"><Relationship Type="http://schemas.openxmlformats.org/officeDocument/2006/relationships/notesSlide" Target="/ppt/notesSlides/notesSlide314.xml" Id="rId2" /><Relationship Type="http://schemas.openxmlformats.org/officeDocument/2006/relationships/slideLayout" Target="/ppt/slideLayouts/slideLayout3732.xml" Id="rId1" /></Relationships>
</file>

<file path=ppt/slides/_rels/slide410.xml.rels>&#65279;<?xml version="1.0" encoding="utf-8"?><Relationships xmlns="http://schemas.openxmlformats.org/package/2006/relationships"><Relationship Type="http://schemas.openxmlformats.org/officeDocument/2006/relationships/notesSlide" Target="/ppt/notesSlides/notesSlide410.xml" Id="rId2" /><Relationship Type="http://schemas.openxmlformats.org/officeDocument/2006/relationships/slideLayout" Target="/ppt/slideLayouts/slideLayout3523.xml" Id="rId1" /></Relationships>
</file>

<file path=ppt/slides/_rels/slide55.xml.rels>&#65279;<?xml version="1.0" encoding="utf-8"?><Relationships xmlns="http://schemas.openxmlformats.org/package/2006/relationships"><Relationship Type="http://schemas.openxmlformats.org/officeDocument/2006/relationships/notesSlide" Target="/ppt/notesSlides/notesSlide55.xml" Id="rId2" /><Relationship Type="http://schemas.openxmlformats.org/officeDocument/2006/relationships/slideLayout" Target="/ppt/slideLayouts/slideLayout3523.xml" Id="rId1" /></Relationships>
</file>

<file path=ppt/slides/_rels/slide61.xml.rels>&#65279;<?xml version="1.0" encoding="utf-8"?><Relationships xmlns="http://schemas.openxmlformats.org/package/2006/relationships"><Relationship Type="http://schemas.openxmlformats.org/officeDocument/2006/relationships/notesSlide" Target="/ppt/notesSlides/notesSlide61.xml" Id="rId2" /><Relationship Type="http://schemas.openxmlformats.org/officeDocument/2006/relationships/slideLayout" Target="/ppt/slideLayouts/slideLayout121.xml" Id="rId1" /></Relationships>
</file>

<file path=ppt/slides/_rels/slide717.xml.rels>&#65279;<?xml version="1.0" encoding="utf-8"?><Relationships xmlns="http://schemas.openxmlformats.org/package/2006/relationships"><Relationship Type="http://schemas.openxmlformats.org/officeDocument/2006/relationships/notesSlide" Target="/ppt/notesSlides/notesSlide717.xml" Id="rId2" /><Relationship Type="http://schemas.openxmlformats.org/officeDocument/2006/relationships/slideLayout" Target="/ppt/slideLayouts/slideLayout168.xml" Id="rId1" /></Relationships>
</file>

<file path=ppt/slides/_rels/slide812.xml.rels>&#65279;<?xml version="1.0" encoding="utf-8"?><Relationships xmlns="http://schemas.openxmlformats.org/package/2006/relationships"><Relationship Type="http://schemas.openxmlformats.org/officeDocument/2006/relationships/chart" Target="/ppt/charts/chart12.xml" Id="rId3" /><Relationship Type="http://schemas.openxmlformats.org/officeDocument/2006/relationships/notesSlide" Target="/ppt/notesSlides/notesSlide812.xml" Id="rId2" /><Relationship Type="http://schemas.openxmlformats.org/officeDocument/2006/relationships/slideLayout" Target="/ppt/slideLayouts/slideLayout192.xml" Id="rId1" /></Relationships>
</file>

<file path=ppt/slides/_rels/slide98.xml.rels>&#65279;<?xml version="1.0" encoding="utf-8"?><Relationships xmlns="http://schemas.openxmlformats.org/package/2006/relationships"><Relationship Type="http://schemas.openxmlformats.org/officeDocument/2006/relationships/notesSlide" Target="/ppt/notesSlides/notesSlide98.xml" Id="rId2" /><Relationship Type="http://schemas.openxmlformats.org/officeDocument/2006/relationships/slideLayout" Target="/ppt/slideLayouts/slideLayout135.xml" Id="rId1" /></Relationships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8000" dirty="0" smtClean="0"/>
              <a:t>Drugo područje istraživanja</a:t>
            </a:r>
            <a:endParaRPr lang="hr-HR" sz="800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Ime člana grupe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Pomoćni sadržaj</a:t>
            </a:r>
          </a:p>
        </p:txBody>
      </p:sp>
      <p:sp>
        <p:nvSpPr>
          <p:cNvPr id="6" name="Rezervirano mjesto za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Naslov	</a:t>
            </a:r>
          </a:p>
        </p:txBody>
      </p:sp>
      <p:sp>
        <p:nvSpPr>
          <p:cNvPr id="7" name="Rezervirano mjesto za sadržaj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  <a:p>
            <a:endParaRPr lang="hr-HR" dirty="0"/>
          </a:p>
        </p:txBody>
      </p:sp>
      <p:sp>
        <p:nvSpPr>
          <p:cNvPr id="8" name="Rezervirano mjesto za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Naslov</a:t>
            </a:r>
          </a:p>
        </p:txBody>
      </p:sp>
      <p:sp>
        <p:nvSpPr>
          <p:cNvPr id="9" name="Rezervirano mjesto za sadržaj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Naziv projekta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Naziv predmeta, broj</a:t>
            </a:r>
          </a:p>
          <a:p>
            <a:r>
              <a:rPr lang="hr-HR" dirty="0"/>
              <a:t>Predavač</a:t>
            </a:r>
          </a:p>
          <a:p>
            <a:r>
              <a:rPr lang="hr-HR" dirty="0"/>
              <a:t>Imena članova grupe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Pomoćni sadržaj</a:t>
            </a:r>
          </a:p>
        </p:txBody>
      </p:sp>
      <p:graphicFrame>
        <p:nvGraphicFramePr>
          <p:cNvPr id="4" name="Rezervirano mjesto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962936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Opažanja</a:t>
            </a:r>
            <a:br>
              <a:rPr lang="hr-HR" dirty="0" smtClean="0"/>
            </a:br>
            <a:r>
              <a:rPr lang="hr-HR" dirty="0" smtClean="0"/>
              <a:t>na temelju podataka</a:t>
            </a:r>
            <a:endParaRPr lang="hr-HR" dirty="0"/>
          </a:p>
        </p:txBody>
      </p:sp>
      <p:graphicFrame>
        <p:nvGraphicFramePr>
          <p:cNvPr id="7" name="Rezervirano mjesto za sadržaj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75241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zervirano mjesto za tekst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/>
              <a:t>Neobavezna izjava</a:t>
            </a:r>
          </a:p>
        </p:txBody>
      </p:sp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Treće područje istraživanja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Ime člana grupe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Pomoćni sadržaj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naslov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naslov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Opažanja na temelju podataka</a:t>
            </a:r>
          </a:p>
        </p:txBody>
      </p:sp>
      <p:graphicFrame>
        <p:nvGraphicFramePr>
          <p:cNvPr id="7" name="Rezervirano mjesto za sadržaj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7379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Pomoćni sadržaj</a:t>
            </a:r>
          </a:p>
        </p:txBody>
      </p:sp>
      <p:graphicFrame>
        <p:nvGraphicFramePr>
          <p:cNvPr id="4" name="Rezervirano mjesto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374257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Naslov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Sažetak projekta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Neobavezna izjava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Kratak sažetak otkrivenih rezultata na temelju istraživanja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Dodatak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Citirani radovi</a:t>
            </a:r>
          </a:p>
          <a:p>
            <a:r>
              <a:rPr lang="hr-HR" dirty="0"/>
              <a:t>Dodatni pomoćni podaci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Dnevni red / teme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hr-HR" dirty="0"/>
              <a:t>Opis projekta</a:t>
            </a:r>
          </a:p>
          <a:p>
            <a:r>
              <a:rPr lang="hr-HR" dirty="0"/>
              <a:t>Metodologija projekta</a:t>
            </a:r>
          </a:p>
          <a:p>
            <a:r>
              <a:rPr lang="hr-HR" dirty="0"/>
              <a:t>Ključni zaključci/rezultati</a:t>
            </a:r>
          </a:p>
          <a:p>
            <a:r>
              <a:rPr lang="hr-HR" dirty="0"/>
              <a:t>Analiza istraživanja</a:t>
            </a:r>
          </a:p>
          <a:p>
            <a:r>
              <a:rPr lang="hr-HR" dirty="0"/>
              <a:t>Zaključak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Opis projekta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Cilj</a:t>
            </a:r>
          </a:p>
          <a:p>
            <a:pPr lvl="1"/>
            <a:r>
              <a:rPr lang="hr-HR" dirty="0"/>
              <a:t>Ovdje dodajte cilj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Rezultati</a:t>
            </a:r>
          </a:p>
          <a:p>
            <a:pPr lvl="1"/>
            <a:r>
              <a:rPr lang="hr-HR" dirty="0"/>
              <a:t>Ovdje dodajte rezultate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Postupak/metodologija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Postupak</a:t>
            </a:r>
          </a:p>
          <a:p>
            <a:r>
              <a:rPr lang="hr-HR" dirty="0"/>
              <a:t>Ključne pretpostavke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Ključni zaključci/rezultati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Rezultat 1</a:t>
            </a:r>
          </a:p>
          <a:p>
            <a:r>
              <a:rPr lang="hr-HR" dirty="0"/>
              <a:t>Rezultat 2</a:t>
            </a:r>
          </a:p>
          <a:p>
            <a:r>
              <a:rPr lang="hr-HR" dirty="0"/>
              <a:t>Rezultat 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Prvo područje istraživanja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Ime člana grupe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Pomoćni sadržaj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naslov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naslov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  <a:p>
            <a:r>
              <a:rPr lang="hr-HR" dirty="0"/>
              <a:t>Stavka popisa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Opažanja na temelju podataka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/>
              <a:t>Neobavezna izjava</a:t>
            </a:r>
          </a:p>
        </p:txBody>
      </p:sp>
      <p:graphicFrame>
        <p:nvGraphicFramePr>
          <p:cNvPr id="6" name="Rezervirano mjesto za sadržaj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789839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Pomoćni sadržaj</a:t>
            </a:r>
          </a:p>
        </p:txBody>
      </p:sp>
      <p:graphicFrame>
        <p:nvGraphicFramePr>
          <p:cNvPr id="4" name="Rezervirano mjesto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974689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Naslov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Naslov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3.xml><?xml version="1.0" encoding="utf-8"?>
<a:theme xmlns:a="http://schemas.openxmlformats.org/drawingml/2006/main" name="2_Metropolska tema">
  <a:themeElements>
    <a:clrScheme name="Metropolska tema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2.xml><?xml version="1.0" encoding="utf-8"?>
<a:theme xmlns:a="http://schemas.openxmlformats.org/drawingml/2006/main" name="1_Metropolska tema">
  <a:themeElements>
    <a:clrScheme name="Metropolska tema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5.xml><?xml version="1.0" encoding="utf-8"?>
<a:theme xmlns:a="http://schemas.openxmlformats.org/drawingml/2006/main" name="Metropolska tema">
  <a:themeElements>
    <a:clrScheme name="Metropolska tem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4.xml><?xml version="1.0" encoding="utf-8"?>
<a:theme xmlns:a="http://schemas.openxmlformats.org/drawingml/2006/main" name="3_Metropolska tema">
  <a:themeElements>
    <a:clrScheme name="Metropolska tem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1.xml><?xml version="1.0" encoding="utf-8"?>
<a:theme xmlns:a="http://schemas.openxmlformats.org/drawingml/2006/main" name="Tema sustava Office">
  <a:themeElements>
    <a:clrScheme name="Ure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6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31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TM00001015</ap:Template>
  <ap:TotalTime>0</ap:TotalTime>
  <ap:Words>255</ap:Words>
  <ap:Application>Microsoft Office PowerPoint</ap:Application>
  <ap:PresentationFormat>Široki zaslon</ap:PresentationFormat>
  <ap:Paragraphs>148</ap:Paragraphs>
  <ap:Slides>20</ap:Slides>
  <ap:Notes>20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3</vt:i4>
      </vt:variant>
      <vt:variant>
        <vt:lpstr>Tema</vt:lpstr>
      </vt:variant>
      <vt:variant>
        <vt:i4>4</vt:i4>
      </vt:variant>
      <vt:variant>
        <vt:lpstr>Naslovi slajdova</vt:lpstr>
      </vt:variant>
      <vt:variant>
        <vt:i4>20</vt:i4>
      </vt:variant>
    </vt:vector>
  </ap:HeadingPairs>
  <ap:TitlesOfParts>
    <vt:vector baseType="lpstr" size="27">
      <vt:lpstr>Arial</vt:lpstr>
      <vt:lpstr>Calibri</vt:lpstr>
      <vt:lpstr>Calibri Light</vt:lpstr>
      <vt:lpstr>2_Metropolska tema</vt:lpstr>
      <vt:lpstr>1_Metropolska tema</vt:lpstr>
      <vt:lpstr>Metropolska tema</vt:lpstr>
      <vt:lpstr>3_Metropolska tema</vt:lpstr>
      <vt:lpstr>Naziv projekta</vt:lpstr>
      <vt:lpstr>Dnevni red / teme</vt:lpstr>
      <vt:lpstr>Opis projekta</vt:lpstr>
      <vt:lpstr>Postupak/metodologija</vt:lpstr>
      <vt:lpstr>Ključni zaključci/rezultati</vt:lpstr>
      <vt:lpstr>Prvo područje istraživanja</vt:lpstr>
      <vt:lpstr>Pomoćni sadržaj</vt:lpstr>
      <vt:lpstr>Opažanja na temelju podataka</vt:lpstr>
      <vt:lpstr>Pomoćni sadržaj</vt:lpstr>
      <vt:lpstr>Drugo područje istraživanja</vt:lpstr>
      <vt:lpstr>Pomoćni sadržaj</vt:lpstr>
      <vt:lpstr>Pomoćni sadržaj</vt:lpstr>
      <vt:lpstr>Opažanja na temelju podataka</vt:lpstr>
      <vt:lpstr>Treće područje istraživanja</vt:lpstr>
      <vt:lpstr>Pomoćni sadržaj</vt:lpstr>
      <vt:lpstr>Opažanja na temelju podataka</vt:lpstr>
      <vt:lpstr>Pomoćni sadržaj</vt:lpstr>
      <vt:lpstr>Sažetak projekta</vt:lpstr>
      <vt:lpstr>Zaključak</vt:lpstr>
      <vt:lpstr>Dodatak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2013-06-12T19:28:15Z</dcterms:created>
  <dcterms:modified xsi:type="dcterms:W3CDTF">2013-10-30T08:38:41Z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