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wdp" ContentType="image/vnd.ms-photo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customXml/item3.xml" ContentType="application/xml"/>
  <Override PartName="/customXml/itemProps31.xml" ContentType="application/vnd.openxmlformats-officedocument.customXmlProperties+xml"/>
  <Override PartName="/ppt/handoutMasters/handoutMaster11.xml" ContentType="application/vnd.openxmlformats-officedocument.presentationml.handoutMaster+xml"/>
  <Override PartName="/ppt/theme/theme31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notesMasters/notesMaster11.xml" ContentType="application/vnd.openxmlformats-officedocument.presentationml.notesMaster+xml"/>
  <Override PartName="/ppt/theme/theme22.xml" ContentType="application/vnd.openxmlformats-officedocument.theme+xml"/>
  <Override PartName="/ppt/tableStyles.xml" ContentType="application/vnd.openxmlformats-officedocument.presentationml.tableStyles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13.xml" ContentType="application/vnd.openxmlformats-officedocument.theme+xml"/>
  <Override PartName="/ppt/viewProps.xml" ContentType="application/vnd.openxmlformats-officedocument.presentationml.viewProp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84127" autoAdjust="0"/>
  </p:normalViewPr>
  <p:slideViewPr>
    <p:cSldViewPr snapToGrid="0">
      <p:cViewPr varScale="1">
        <p:scale>
          <a:sx n="63" d="100"/>
          <a:sy n="63" d="100"/>
        </p:scale>
        <p:origin x="15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64" y="10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8" /><Relationship Type="http://schemas.openxmlformats.org/officeDocument/2006/relationships/customXml" Target="/customXml/item3.xml" Id="rId3" /><Relationship Type="http://schemas.openxmlformats.org/officeDocument/2006/relationships/handoutMaster" Target="/ppt/handoutMasters/handoutMaster11.xml" Id="rId7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notesMaster" Target="/ppt/notesMasters/notesMaster11.xml" Id="rId6" /><Relationship Type="http://schemas.openxmlformats.org/officeDocument/2006/relationships/tableStyles" Target="/ppt/tableStyles.xml" Id="rId11" /><Relationship Type="http://schemas.openxmlformats.org/officeDocument/2006/relationships/slide" Target="/ppt/slides/slide11.xml" Id="rId5" /><Relationship Type="http://schemas.openxmlformats.org/officeDocument/2006/relationships/theme" Target="/ppt/theme/theme13.xml" Id="rId10" /><Relationship Type="http://schemas.openxmlformats.org/officeDocument/2006/relationships/slideMaster" Target="/ppt/slideMasters/slideMaster11.xml" Id="rId4" /><Relationship Type="http://schemas.openxmlformats.org/officeDocument/2006/relationships/viewProps" Target="/ppt/viewProps.xml" Id="rId9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1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E4C0DA3B-A933-4B46-A821-C66FCF739DE1}" type="datetime1">
              <a:rPr lang="hr-HR" smtClean="0"/>
              <a:t>19.7.2013.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89ED90CB-459C-4B12-B364-B0CA1993A97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2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F790B322-5738-4D4B-9A67-4840C5EF6208}" type="datetime1">
              <a:rPr lang="hr-HR" smtClean="0"/>
              <a:pPr/>
              <a:t>19.7.2013.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4E5863F8-513E-44B9-9F9C-A7685A64A6A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Želite li drugačiji pozdrav? Da biste dodali neki po vlastitom nahođenju, jednostavno odaberite tekst i dodajte svoju </a:t>
            </a:r>
            <a:r>
              <a:rPr lang="hr-HR" baseline="0" dirty="0" smtClean="0"/>
              <a:t>poruku.</a:t>
            </a:r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1.xml.rels>&#65279;<?xml version="1.0" encoding="utf-8"?><Relationships xmlns="http://schemas.openxmlformats.org/package/2006/relationships"><Relationship Type="http://schemas.microsoft.com/office/2007/relationships/hdphoto" Target="/ppt/media/hdphoto1.wdp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32.png" Id="rId6" /><Relationship Type="http://schemas.microsoft.com/office/2007/relationships/hdphoto" Target="/ppt/media/hdphoto22.wdp" Id="rId5" /><Relationship Type="http://schemas.openxmlformats.org/officeDocument/2006/relationships/image" Target="/ppt/media/image23.png" Id="rId4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jska stra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lika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Prostoručni oblik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hr-HR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hr-HR" dirty="0"/>
              <a:t>UREDI naslov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theme" Target="/ppt/theme/theme13.xml" Id="rId2" /><Relationship Type="http://schemas.openxmlformats.org/officeDocument/2006/relationships/slideLayout" Target="/ppt/slideLayouts/slideLayout11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hr-H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F6A64-E830-4E8F-A7FF-786C3EE9F54B}" type="datetime1">
              <a:rPr lang="hr-HR" smtClean="0"/>
              <a:pPr/>
              <a:t>19.7.2013.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hr-H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hr-H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hr-HR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hr-HR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r-HR"/>
      </a:defPPr>
      <a:lvl1pPr marL="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14400" dirty="0"/>
              <a:t>SRETAN</a:t>
            </a:r>
            <a:r>
              <a:rPr lang="hr-HR" sz="9000" dirty="0"/>
              <a:t> rođendan!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3.xml><?xml version="1.0" encoding="utf-8"?>
<a:theme xmlns:a="http://schemas.openxmlformats.org/drawingml/2006/main" name="Rođendanska čestitka grebalica u crnoj i plavoj boji">
  <a:themeElements>
    <a:clrScheme name="Rođendanska čestitka grebalica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ema sustava Office">
  <a:themeElements>
    <a:clrScheme name="Rođendanska čestitka grebalica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Tema sustava Office">
  <a:themeElements>
    <a:clrScheme name="Rođendanska čestitka grebalica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3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1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TM00001009</ap:Template>
  <ap:TotalTime>0</ap:TotalTime>
  <ap:Words>25</ap:Words>
  <ap:Application>Microsoft Office PowerPoint</ap:Application>
  <ap:PresentationFormat>Prilagođeno</ap:PresentationFormat>
  <ap:Paragraphs>3</ap:Paragraphs>
  <ap:Slides>1</ap:Slides>
  <ap:Notes>1</ap:Notes>
  <ap:HiddenSlides>0</ap:HiddenSlides>
  <ap:MMClips>0</ap:MMClips>
  <ap:ScaleCrop>false</ap:ScaleCrop>
  <ap:HeadingPairs>
    <vt:vector baseType="variant" size="6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ap:HeadingPairs>
  <ap:TitlesOfParts>
    <vt:vector baseType="lpstr" size="5">
      <vt:lpstr>Arial</vt:lpstr>
      <vt:lpstr>Franklin Gothic Medium</vt:lpstr>
      <vt:lpstr>Impact</vt:lpstr>
      <vt:lpstr>Rođendanska čestitka grebalica u crnoj i plavoj boji</vt:lpstr>
      <vt:lpstr>SRETAN rođendan!</vt:lpstr>
    </vt:vector>
  </ap:TitlesOfParts>
  <ap:LinksUpToDate>false</ap:LinksUpToDate>
  <ap:SharedDoc>false</ap:SharedDoc>
  <ap:HyperlinksChanged>false</ap:HyperlinksChanged>
  <ap:AppVersion>15.0000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2013-05-02T14:44:20Z</dcterms:created>
  <dcterms:modified xsi:type="dcterms:W3CDTF">2013-07-19T07:58:40Z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