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139" autoAdjust="0"/>
  </p:normalViewPr>
  <p:slideViewPr>
    <p:cSldViewPr snapToGrid="0">
      <p:cViewPr varScale="1">
        <p:scale>
          <a:sx n="91" d="100"/>
          <a:sy n="91" d="100"/>
        </p:scale>
        <p:origin x="1014"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83" d="100"/>
          <a:sy n="83" d="100"/>
        </p:scale>
        <p:origin x="206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hr-HR" sz="1200"/>
            </a:lvl1pPr>
          </a:lstStyle>
          <a:p>
            <a:endParaRPr lang="hr-HR" dirty="0"/>
          </a:p>
        </p:txBody>
      </p:sp>
      <p:sp>
        <p:nvSpPr>
          <p:cNvPr id="3" name="Rezervirano mjesto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hr-HR" sz="1200"/>
            </a:lvl1pPr>
          </a:lstStyle>
          <a:p>
            <a:fld id="{650FA8BF-EC93-46B2-ABD1-AED900A8CACF}" type="datetime1">
              <a:rPr lang="hr-HR" smtClean="0"/>
              <a:t>19.7.2013.</a:t>
            </a:fld>
            <a:endParaRPr lang="hr-HR" dirty="0"/>
          </a:p>
        </p:txBody>
      </p:sp>
      <p:sp>
        <p:nvSpPr>
          <p:cNvPr id="4" name="Rezervirano mjesto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hr-HR" sz="1200"/>
            </a:lvl1pPr>
          </a:lstStyle>
          <a:p>
            <a:endParaRPr lang="hr-HR" dirty="0"/>
          </a:p>
        </p:txBody>
      </p:sp>
      <p:sp>
        <p:nvSpPr>
          <p:cNvPr id="5" name="Rezervirano mjesto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hr-HR" sz="1200"/>
            </a:lvl1pPr>
          </a:lstStyle>
          <a:p>
            <a:fld id="{8AE55127-CA2D-4BC4-8CFE-F19148CDFE65}" type="slidenum">
              <a:rPr lang="hr-HR"/>
              <a:t>‹#›</a:t>
            </a:fld>
            <a:endParaRPr lang="hr-HR"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hr-HR" sz="1200"/>
            </a:lvl1pPr>
          </a:lstStyle>
          <a:p>
            <a:endParaRPr lang="hr-HR" dirty="0"/>
          </a:p>
        </p:txBody>
      </p:sp>
      <p:sp>
        <p:nvSpPr>
          <p:cNvPr id="3" name="Rezervirano mjesto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hr-HR" sz="1200"/>
            </a:lvl1pPr>
          </a:lstStyle>
          <a:p>
            <a:fld id="{68179ED0-3F4E-4497-A839-2C6947830469}" type="datetime1">
              <a:rPr lang="hr-HR" smtClean="0"/>
              <a:pPr/>
              <a:t>19.7.2013.</a:t>
            </a:fld>
            <a:endParaRPr lang="hr-HR" dirty="0"/>
          </a:p>
        </p:txBody>
      </p:sp>
      <p:sp>
        <p:nvSpPr>
          <p:cNvPr id="4" name="Rezervirano mjesto za sliku na slajd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hr-HR" dirty="0"/>
          </a:p>
        </p:txBody>
      </p:sp>
      <p:sp>
        <p:nvSpPr>
          <p:cNvPr id="5" name="Rezervirano mjesto za bilj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dirty="0"/>
              <a:t>Kliknite da biste uredili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6" name="Rezervirano mjesto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hr-HR" sz="1200"/>
            </a:lvl1pPr>
          </a:lstStyle>
          <a:p>
            <a:endParaRPr lang="hr-HR" dirty="0"/>
          </a:p>
        </p:txBody>
      </p:sp>
      <p:sp>
        <p:nvSpPr>
          <p:cNvPr id="7" name="Rezervirano mjesto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hr-HR" sz="1200"/>
            </a:lvl1pPr>
          </a:lstStyle>
          <a:p>
            <a:fld id="{746B6C3F-CB80-4F8D-9D19-17AA7E3C7BEF}" type="slidenum">
              <a:rPr lang="hr-HR" smtClean="0"/>
              <a:t>‹#›</a:t>
            </a:fld>
            <a:endParaRPr lang="hr-HR"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hr-HR" sz="1200" kern="1200">
        <a:solidFill>
          <a:schemeClr val="tx1"/>
        </a:solidFill>
        <a:latin typeface="+mn-lt"/>
        <a:ea typeface="+mn-ea"/>
        <a:cs typeface="+mn-cs"/>
      </a:defRPr>
    </a:lvl1pPr>
    <a:lvl2pPr marL="457200" algn="l" defTabSz="914400" rtl="0" eaLnBrk="1" latinLnBrk="0" hangingPunct="1">
      <a:defRPr lang="hr-HR" sz="1200" kern="1200">
        <a:solidFill>
          <a:schemeClr val="tx1"/>
        </a:solidFill>
        <a:latin typeface="+mn-lt"/>
        <a:ea typeface="+mn-ea"/>
        <a:cs typeface="+mn-cs"/>
      </a:defRPr>
    </a:lvl2pPr>
    <a:lvl3pPr marL="914400" algn="l" defTabSz="914400" rtl="0" eaLnBrk="1" latinLnBrk="0" hangingPunct="1">
      <a:defRPr lang="hr-HR" sz="1200" kern="1200">
        <a:solidFill>
          <a:schemeClr val="tx1"/>
        </a:solidFill>
        <a:latin typeface="+mn-lt"/>
        <a:ea typeface="+mn-ea"/>
        <a:cs typeface="+mn-cs"/>
      </a:defRPr>
    </a:lvl3pPr>
    <a:lvl4pPr marL="1371600" algn="l" defTabSz="914400" rtl="0" eaLnBrk="1" latinLnBrk="0" hangingPunct="1">
      <a:defRPr lang="hr-HR" sz="1200" kern="1200">
        <a:solidFill>
          <a:schemeClr val="tx1"/>
        </a:solidFill>
        <a:latin typeface="+mn-lt"/>
        <a:ea typeface="+mn-ea"/>
        <a:cs typeface="+mn-cs"/>
      </a:defRPr>
    </a:lvl4pPr>
    <a:lvl5pPr marL="1828800" algn="l" defTabSz="914400" rtl="0" eaLnBrk="1" latinLnBrk="0" hangingPunct="1">
      <a:defRPr lang="hr-HR" sz="1200" kern="1200">
        <a:solidFill>
          <a:schemeClr val="tx1"/>
        </a:solidFill>
        <a:latin typeface="+mn-lt"/>
        <a:ea typeface="+mn-ea"/>
        <a:cs typeface="+mn-cs"/>
      </a:defRPr>
    </a:lvl5pPr>
    <a:lvl6pPr marL="2286000" algn="l" defTabSz="914400" rtl="0" eaLnBrk="1" latinLnBrk="0" hangingPunct="1">
      <a:defRPr lang="hr-HR" sz="1200" kern="1200">
        <a:solidFill>
          <a:schemeClr val="tx1"/>
        </a:solidFill>
        <a:latin typeface="+mn-lt"/>
        <a:ea typeface="+mn-ea"/>
        <a:cs typeface="+mn-cs"/>
      </a:defRPr>
    </a:lvl6pPr>
    <a:lvl7pPr marL="2743200" algn="l" defTabSz="914400" rtl="0" eaLnBrk="1" latinLnBrk="0" hangingPunct="1">
      <a:defRPr lang="hr-HR" sz="1200" kern="1200">
        <a:solidFill>
          <a:schemeClr val="tx1"/>
        </a:solidFill>
        <a:latin typeface="+mn-lt"/>
        <a:ea typeface="+mn-ea"/>
        <a:cs typeface="+mn-cs"/>
      </a:defRPr>
    </a:lvl7pPr>
    <a:lvl8pPr marL="3200400" algn="l" defTabSz="914400" rtl="0" eaLnBrk="1" latinLnBrk="0" hangingPunct="1">
      <a:defRPr lang="hr-HR" sz="1200" kern="1200">
        <a:solidFill>
          <a:schemeClr val="tx1"/>
        </a:solidFill>
        <a:latin typeface="+mn-lt"/>
        <a:ea typeface="+mn-ea"/>
        <a:cs typeface="+mn-cs"/>
      </a:defRPr>
    </a:lvl8pPr>
    <a:lvl9pPr marL="3657600" algn="l" defTabSz="914400" rtl="0" eaLnBrk="1" latinLnBrk="0" hangingPunct="1">
      <a:defRPr lang="hr-H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a:lstStyle/>
          <a:p>
            <a:r>
              <a:rPr lang="hr-HR" dirty="0"/>
              <a:t>Da biste promijenili brošuru, zamijenite ogledni sadržaj vlastitim sadržajem. Ako biste ipak radije započeli od nule, na kartici Polazno pritisnite gumb Novi slajd da biste umetnuli novu stranicu. Zatim na prazna rezervirana mjesta unesite tekst i slike. Ako trebate još rezerviranih mjesta za naslove, podnaslove ili tijelo teksta, kopirajte neki od postojećih rezerviranih mjesta i povucite novi na željeno mjesto.</a:t>
            </a:r>
          </a:p>
          <a:p>
            <a:endParaRPr lang="hr-HR" dirty="0"/>
          </a:p>
          <a:p>
            <a:endParaRPr lang="hr-HR" dirty="0"/>
          </a:p>
        </p:txBody>
      </p:sp>
      <p:sp>
        <p:nvSpPr>
          <p:cNvPr id="4" name="Rezervirano mjesto za broj slajda 3"/>
          <p:cNvSpPr>
            <a:spLocks noGrp="1"/>
          </p:cNvSpPr>
          <p:nvPr>
            <p:ph type="sldNum" sz="quarter" idx="10"/>
          </p:nvPr>
        </p:nvSpPr>
        <p:spPr/>
        <p:txBody>
          <a:bodyPr/>
          <a:lstStyle/>
          <a:p>
            <a:fld id="{746B6C3F-CB80-4F8D-9D19-17AA7E3C7BEF}" type="slidenum">
              <a:rPr lang="hr-HR" smtClean="0"/>
              <a:t>1</a:t>
            </a:fld>
            <a:endParaRPr lang="hr-HR"/>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sliku na slajdu 1"/>
          <p:cNvSpPr>
            <a:spLocks noGrp="1" noRot="1" noChangeAspect="1"/>
          </p:cNvSpPr>
          <p:nvPr>
            <p:ph type="sldImg"/>
          </p:nvPr>
        </p:nvSpPr>
        <p:spPr/>
      </p:sp>
      <p:sp>
        <p:nvSpPr>
          <p:cNvPr id="3" name="Rezervirano mjesto za bilješke 2"/>
          <p:cNvSpPr>
            <a:spLocks noGrp="1"/>
          </p:cNvSpPr>
          <p:nvPr>
            <p:ph type="body" idx="1"/>
          </p:nvPr>
        </p:nvSpPr>
        <p:spPr/>
        <p:txBody>
          <a:bodyPr/>
          <a:lstStyle/>
          <a:p>
            <a:endParaRPr lang="hr-HR" dirty="0"/>
          </a:p>
        </p:txBody>
      </p:sp>
      <p:sp>
        <p:nvSpPr>
          <p:cNvPr id="4" name="Rezervirano mjesto za broj slajda 3"/>
          <p:cNvSpPr>
            <a:spLocks noGrp="1"/>
          </p:cNvSpPr>
          <p:nvPr>
            <p:ph type="sldNum" sz="quarter" idx="10"/>
          </p:nvPr>
        </p:nvSpPr>
        <p:spPr/>
        <p:txBody>
          <a:bodyPr/>
          <a:lstStyle/>
          <a:p>
            <a:fld id="{746B6C3F-CB80-4F8D-9D19-17AA7E3C7BEF}" type="slidenum">
              <a:rPr lang="hr-HR" smtClean="0"/>
              <a:t>2</a:t>
            </a:fld>
            <a:endParaRPr lang="hr-HR"/>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anjska stranica">
    <p:spTree>
      <p:nvGrpSpPr>
        <p:cNvPr id="1" name=""/>
        <p:cNvGrpSpPr/>
        <p:nvPr/>
      </p:nvGrpSpPr>
      <p:grpSpPr>
        <a:xfrm>
          <a:off x="0" y="0"/>
          <a:ext cx="0" cy="0"/>
          <a:chOff x="0" y="0"/>
          <a:chExt cx="0" cy="0"/>
        </a:xfrm>
      </p:grpSpPr>
      <p:sp>
        <p:nvSpPr>
          <p:cNvPr id="12" name="Pravokutnik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0" name="Rezervirano mjesto za tekst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hr-HR" sz="1800">
                <a:solidFill>
                  <a:schemeClr val="bg1"/>
                </a:solidFill>
                <a:latin typeface="+mj-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11" name="Rezervirano mjesto za tekst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hr-HR" sz="1000">
                <a:solidFill>
                  <a:schemeClr val="bg1"/>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13" name="Pravokutnik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5" name="Pravokutnik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20" name="Rezervirano mjesto za tekst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hr-HR" sz="2600" b="1">
                <a:solidFill>
                  <a:schemeClr val="tx1">
                    <a:lumMod val="65000"/>
                    <a:lumOff val="35000"/>
                  </a:schemeClr>
                </a:solidFill>
                <a:latin typeface="+mj-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22" name="Rezervirano mjesto za sliku 21"/>
          <p:cNvSpPr>
            <a:spLocks noGrp="1"/>
          </p:cNvSpPr>
          <p:nvPr>
            <p:ph type="pic" sz="quarter" idx="13"/>
          </p:nvPr>
        </p:nvSpPr>
        <p:spPr>
          <a:xfrm>
            <a:off x="7124700" y="2740819"/>
            <a:ext cx="2468563" cy="4208621"/>
          </a:xfrm>
        </p:spPr>
        <p:txBody>
          <a:bodyPr>
            <a:normAutofit/>
          </a:bodyPr>
          <a:lstStyle>
            <a:lvl1pPr marL="0" indent="0" latinLnBrk="0">
              <a:buNone/>
              <a:defRPr lang="hr-HR" sz="1600">
                <a:solidFill>
                  <a:schemeClr val="tx1">
                    <a:lumMod val="65000"/>
                    <a:lumOff val="35000"/>
                  </a:schemeClr>
                </a:solidFill>
              </a:defRPr>
            </a:lvl1pPr>
          </a:lstStyle>
          <a:p>
            <a:r>
              <a:rPr lang="hr-HR" dirty="0"/>
              <a:t>Kliknite ikonu da biste dodali sliku</a:t>
            </a:r>
          </a:p>
        </p:txBody>
      </p:sp>
      <p:sp>
        <p:nvSpPr>
          <p:cNvPr id="24" name="Rezervirano mjesto za tekst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hr-HR" sz="800" b="0">
                <a:solidFill>
                  <a:schemeClr val="accent1"/>
                </a:solidFill>
                <a:latin typeface="+mn-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26" name="Rezervirano mjesto za tekst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hr-HR" sz="900" b="0" baseline="0">
                <a:solidFill>
                  <a:schemeClr val="tx1">
                    <a:lumMod val="65000"/>
                    <a:lumOff val="35000"/>
                  </a:schemeClr>
                </a:solidFill>
                <a:latin typeface="+mn-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smtClean="0"/>
              <a:t>[naziv tvrtke]</a:t>
            </a:r>
            <a:r>
              <a:rPr lang="hr-HR" dirty="0" smtClean="0"/>
              <a:t/>
            </a:r>
            <a:br>
              <a:rPr lang="hr-HR" dirty="0" smtClean="0"/>
            </a:br>
            <a:r>
              <a:rPr lang="hr-HR" dirty="0" smtClean="0"/>
              <a:t>[adresa]</a:t>
            </a:r>
            <a:r>
              <a:rPr lang="hr-HR" dirty="0" smtClean="0"/>
              <a:t/>
            </a:r>
            <a:br>
              <a:rPr lang="hr-HR" dirty="0" smtClean="0"/>
            </a:br>
            <a:r>
              <a:rPr lang="hr-HR" dirty="0" smtClean="0"/>
              <a:t>[grad, ulica, poštanski broj]</a:t>
            </a:r>
            <a:endParaRPr lang="hr-HR" dirty="0"/>
          </a:p>
        </p:txBody>
      </p:sp>
      <p:sp>
        <p:nvSpPr>
          <p:cNvPr id="29" name="Rezervirano mjesto za tekst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hr-HR" sz="900" b="0" baseline="0">
                <a:solidFill>
                  <a:schemeClr val="tx1">
                    <a:lumMod val="65000"/>
                    <a:lumOff val="35000"/>
                  </a:schemeClr>
                </a:solidFill>
                <a:latin typeface="+mn-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smtClean="0"/>
              <a:t>[ime i prezime primatelja]</a:t>
            </a:r>
            <a:r>
              <a:rPr lang="hr-HR" dirty="0" smtClean="0"/>
              <a:t/>
            </a:r>
            <a:br>
              <a:rPr lang="hr-HR" dirty="0" smtClean="0"/>
            </a:br>
            <a:r>
              <a:rPr lang="hr-HR" dirty="0" smtClean="0"/>
              <a:t>[adresa]</a:t>
            </a:r>
            <a:r>
              <a:rPr lang="hr-HR" dirty="0" smtClean="0"/>
              <a:t/>
            </a:r>
            <a:br>
              <a:rPr lang="hr-HR" dirty="0" smtClean="0"/>
            </a:br>
            <a:r>
              <a:rPr lang="hr-HR" dirty="0" smtClean="0"/>
              <a:t>[grad, ulica, poštanski broj]</a:t>
            </a:r>
            <a:endParaRPr lang="hr-HR" dirty="0"/>
          </a:p>
        </p:txBody>
      </p:sp>
      <p:sp>
        <p:nvSpPr>
          <p:cNvPr id="32" name="Pravokutnik 31"/>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hr-HR" sz="600" dirty="0">
                <a:solidFill>
                  <a:schemeClr val="bg1">
                    <a:lumMod val="85000"/>
                  </a:schemeClr>
                </a:solidFill>
              </a:rPr>
              <a:t>OVDJE</a:t>
            </a:r>
            <a:br>
              <a:rPr lang="hr-HR" sz="600" dirty="0">
                <a:solidFill>
                  <a:schemeClr val="bg1">
                    <a:lumMod val="85000"/>
                  </a:schemeClr>
                </a:solidFill>
              </a:rPr>
            </a:br>
            <a:r>
              <a:rPr lang="hr-HR" sz="600" dirty="0">
                <a:solidFill>
                  <a:schemeClr val="bg1">
                    <a:lumMod val="85000"/>
                  </a:schemeClr>
                </a:solidFill>
              </a:rPr>
              <a:t>ZALIJEPITE</a:t>
            </a:r>
            <a:br>
              <a:rPr lang="hr-HR" sz="600" dirty="0">
                <a:solidFill>
                  <a:schemeClr val="bg1">
                    <a:lumMod val="85000"/>
                  </a:schemeClr>
                </a:solidFill>
              </a:rPr>
            </a:br>
            <a:r>
              <a:rPr lang="hr-HR" sz="600" dirty="0">
                <a:solidFill>
                  <a:schemeClr val="bg1">
                    <a:lumMod val="85000"/>
                  </a:schemeClr>
                </a:solidFill>
              </a:rPr>
              <a:t>POŠTANSKU MARKU</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nutrašnja stranica">
    <p:spTree>
      <p:nvGrpSpPr>
        <p:cNvPr id="1" name=""/>
        <p:cNvGrpSpPr/>
        <p:nvPr/>
      </p:nvGrpSpPr>
      <p:grpSpPr>
        <a:xfrm>
          <a:off x="0" y="0"/>
          <a:ext cx="0" cy="0"/>
          <a:chOff x="0" y="0"/>
          <a:chExt cx="0" cy="0"/>
        </a:xfrm>
      </p:grpSpPr>
      <p:sp>
        <p:nvSpPr>
          <p:cNvPr id="10" name="Rezervirano mjesto za tekst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hr-HR" sz="1500">
                <a:solidFill>
                  <a:schemeClr val="accent1"/>
                </a:solidFill>
                <a:latin typeface="+mj-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tekst</a:t>
            </a:r>
          </a:p>
        </p:txBody>
      </p:sp>
      <p:sp>
        <p:nvSpPr>
          <p:cNvPr id="11" name="Rezervirano mjesto za tekst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hr-HR" sz="80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13" name="Pravokutnik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19" name="Rezervirano mjesto za sliku 21"/>
          <p:cNvSpPr>
            <a:spLocks noGrp="1"/>
          </p:cNvSpPr>
          <p:nvPr>
            <p:ph type="pic" sz="quarter" idx="19"/>
          </p:nvPr>
        </p:nvSpPr>
        <p:spPr>
          <a:xfrm>
            <a:off x="457199" y="457200"/>
            <a:ext cx="3200400" cy="2606040"/>
          </a:xfrm>
        </p:spPr>
        <p:txBody>
          <a:bodyPr>
            <a:normAutofit/>
          </a:bodyPr>
          <a:lstStyle>
            <a:lvl1pPr marL="0" indent="0" latinLnBrk="0">
              <a:buNone/>
              <a:defRPr lang="hr-HR" sz="1600">
                <a:solidFill>
                  <a:schemeClr val="tx1">
                    <a:lumMod val="65000"/>
                    <a:lumOff val="35000"/>
                  </a:schemeClr>
                </a:solidFill>
              </a:defRPr>
            </a:lvl1pPr>
          </a:lstStyle>
          <a:p>
            <a:r>
              <a:rPr lang="hr-HR" dirty="0"/>
              <a:t>Kliknite ikonu da biste dodali sliku</a:t>
            </a:r>
          </a:p>
        </p:txBody>
      </p:sp>
      <p:sp>
        <p:nvSpPr>
          <p:cNvPr id="21" name="Rezervirano mjesto za tekst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hr-HR" sz="800" b="1">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23" name="Rezervirano mjesto za tekst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hr-HR" sz="80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25" name="Pravokutnik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dirty="0"/>
          </a:p>
        </p:txBody>
      </p:sp>
      <p:sp>
        <p:nvSpPr>
          <p:cNvPr id="30" name="Rezervirano mjesto za tekst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hr-HR" sz="1100">
                <a:solidFill>
                  <a:schemeClr val="bg1"/>
                </a:solidFill>
                <a:latin typeface="+mj-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35" name="Rezervirano mjesto za tekst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hr-HR" sz="80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36" name="Rezervirano mjesto za tekst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hr-HR" sz="80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37" name="Rezervirano mjesto za tekst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hr-HR" sz="1500">
                <a:solidFill>
                  <a:schemeClr val="accent1"/>
                </a:solidFill>
                <a:latin typeface="+mj-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tekst</a:t>
            </a:r>
          </a:p>
        </p:txBody>
      </p:sp>
      <p:sp>
        <p:nvSpPr>
          <p:cNvPr id="38" name="Rezervirano mjesto za tekst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hr-HR" sz="800" b="1">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39" name="Rezervirano mjesto za tekst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hr-HR" sz="80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40" name="Rezervirano mjesto za tekst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hr-HR" sz="800" b="1">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41" name="Rezervirano mjesto za tekst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hr-HR" sz="80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42" name="Rezervirano mjesto za tekst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hr-HR" sz="1500">
                <a:solidFill>
                  <a:schemeClr val="accent1"/>
                </a:solidFill>
                <a:latin typeface="+mj-lt"/>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tekst</a:t>
            </a:r>
          </a:p>
        </p:txBody>
      </p:sp>
      <p:sp>
        <p:nvSpPr>
          <p:cNvPr id="43" name="Rezervirano mjesto za tekst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hr-HR" sz="80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Kliknite da biste uredili stilove teksta matrice</a:t>
            </a:r>
          </a:p>
        </p:txBody>
      </p:sp>
      <p:sp>
        <p:nvSpPr>
          <p:cNvPr id="45" name="Rezervirano mjesto za tekst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hr-HR" sz="800" b="0" baseline="0">
                <a:solidFill>
                  <a:schemeClr val="tx1">
                    <a:lumMod val="65000"/>
                    <a:lumOff val="35000"/>
                  </a:schemeClr>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smtClean="0"/>
              <a:t>[naziv tvrtke]</a:t>
            </a:r>
            <a:r>
              <a:rPr lang="hr-HR" dirty="0" smtClean="0"/>
              <a:t/>
            </a:r>
            <a:br>
              <a:rPr lang="hr-HR" dirty="0" smtClean="0"/>
            </a:br>
            <a:r>
              <a:rPr lang="hr-HR" dirty="0" smtClean="0"/>
              <a:t>[adresa]</a:t>
            </a:r>
            <a:r>
              <a:rPr lang="hr-HR" dirty="0" smtClean="0"/>
              <a:t/>
            </a:r>
            <a:br>
              <a:rPr lang="hr-HR" dirty="0" smtClean="0"/>
            </a:br>
            <a:r>
              <a:rPr lang="hr-HR" dirty="0" smtClean="0"/>
              <a:t>[grad, ulica, poštanski broj]</a:t>
            </a:r>
            <a:r>
              <a:rPr lang="hr-HR" dirty="0" smtClean="0"/>
              <a:t/>
            </a:r>
            <a:br>
              <a:rPr lang="hr-HR" dirty="0" smtClean="0"/>
            </a:br>
            <a:r>
              <a:rPr lang="hr-HR" dirty="0" smtClean="0"/>
              <a:t>[telefon]</a:t>
            </a:r>
            <a:r>
              <a:rPr lang="hr-HR" dirty="0" smtClean="0"/>
              <a:t/>
            </a:r>
            <a:br>
              <a:rPr lang="hr-HR" dirty="0" smtClean="0"/>
            </a:br>
            <a:r>
              <a:rPr lang="hr-HR" dirty="0" smtClean="0"/>
              <a:t>[adresa e-pošte]</a:t>
            </a:r>
            <a:endParaRPr lang="hr-HR" dirty="0"/>
          </a:p>
        </p:txBody>
      </p:sp>
      <p:sp>
        <p:nvSpPr>
          <p:cNvPr id="50" name="Rezervirano mjesto za tekst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hr-HR" sz="800" b="0" baseline="0">
                <a:solidFill>
                  <a:schemeClr val="accent1"/>
                </a:solidFill>
              </a:defRPr>
            </a:lvl1pPr>
            <a:lvl2pPr marL="0" indent="0" latinLnBrk="0">
              <a:spcBef>
                <a:spcPts val="0"/>
              </a:spcBef>
              <a:buNone/>
              <a:defRPr lang="hr-HR" sz="1800"/>
            </a:lvl2pPr>
            <a:lvl3pPr marL="0" indent="0" latinLnBrk="0">
              <a:spcBef>
                <a:spcPts val="0"/>
              </a:spcBef>
              <a:buNone/>
              <a:defRPr lang="hr-HR" sz="1800"/>
            </a:lvl3pPr>
            <a:lvl4pPr marL="0" indent="0" latinLnBrk="0">
              <a:spcBef>
                <a:spcPts val="0"/>
              </a:spcBef>
              <a:buNone/>
              <a:defRPr lang="hr-HR" sz="1800"/>
            </a:lvl4pPr>
            <a:lvl5pPr marL="0" indent="0" latinLnBrk="0">
              <a:spcBef>
                <a:spcPts val="0"/>
              </a:spcBef>
              <a:buNone/>
              <a:defRPr lang="hr-HR" sz="1800"/>
            </a:lvl5pPr>
          </a:lstStyle>
          <a:p>
            <a:pPr lvl="0"/>
            <a:r>
              <a:rPr lang="hr-HR" dirty="0"/>
              <a:t>[web-adresa]</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naslov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hr-HR" dirty="0"/>
              <a:t>Kliknite da biste uredili stil naslova matrice</a:t>
            </a:r>
          </a:p>
        </p:txBody>
      </p:sp>
      <p:sp>
        <p:nvSpPr>
          <p:cNvPr id="3" name="Rezervirano mjesto za tekst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hr-HR" dirty="0"/>
              <a:t>Kliknite da biste uredili stilove teksta matrice</a:t>
            </a:r>
          </a:p>
          <a:p>
            <a:pPr lvl="1"/>
            <a:r>
              <a:rPr lang="hr-HR" dirty="0"/>
              <a:t>Druga razina</a:t>
            </a:r>
          </a:p>
          <a:p>
            <a:pPr lvl="2"/>
            <a:r>
              <a:rPr lang="hr-HR" dirty="0"/>
              <a:t>Treća razina</a:t>
            </a:r>
          </a:p>
          <a:p>
            <a:pPr lvl="3"/>
            <a:r>
              <a:rPr lang="hr-HR" dirty="0"/>
              <a:t>Četvrta razina</a:t>
            </a:r>
          </a:p>
          <a:p>
            <a:pPr lvl="4"/>
            <a:r>
              <a:rPr lang="hr-HR" dirty="0"/>
              <a:t>Peta razina</a:t>
            </a:r>
          </a:p>
        </p:txBody>
      </p:sp>
      <p:sp>
        <p:nvSpPr>
          <p:cNvPr id="4" name="Rezervirano mjesto za datum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hr-HR" sz="1320">
                <a:solidFill>
                  <a:schemeClr val="tx1">
                    <a:tint val="75000"/>
                  </a:schemeClr>
                </a:solidFill>
              </a:defRPr>
            </a:lvl1pPr>
          </a:lstStyle>
          <a:p>
            <a:fld id="{F6A7E57C-3589-4514-BC96-FCA19B218EA7}" type="datetime1">
              <a:rPr lang="hr-HR" smtClean="0"/>
              <a:pPr/>
              <a:t>19.7.2013.</a:t>
            </a:fld>
            <a:endParaRPr lang="hr-HR" dirty="0"/>
          </a:p>
        </p:txBody>
      </p:sp>
      <p:sp>
        <p:nvSpPr>
          <p:cNvPr id="5" name="Rezervirano mjesto za podnožje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hr-HR" sz="1320">
                <a:solidFill>
                  <a:schemeClr val="tx1">
                    <a:tint val="75000"/>
                  </a:schemeClr>
                </a:solidFill>
              </a:defRPr>
            </a:lvl1pPr>
          </a:lstStyle>
          <a:p>
            <a:endParaRPr lang="hr-HR" dirty="0"/>
          </a:p>
        </p:txBody>
      </p:sp>
      <p:sp>
        <p:nvSpPr>
          <p:cNvPr id="6" name="Rezervirano mjesto za broj slajd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hr-HR" sz="1320">
                <a:solidFill>
                  <a:schemeClr val="tx1">
                    <a:tint val="75000"/>
                  </a:schemeClr>
                </a:solidFill>
              </a:defRPr>
            </a:lvl1pPr>
          </a:lstStyle>
          <a:p>
            <a:fld id="{ED236ED2-EF9B-4B9B-9B58-09E1C1CBDE09}" type="slidenum">
              <a:rPr lang="hr-HR" smtClean="0"/>
              <a:t>‹#›</a:t>
            </a:fld>
            <a:endParaRPr lang="hr-HR"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hr-H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hr-H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hr-H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hr-H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hr-H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hr-H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hr-H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hr-H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hr-H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hr-HR" sz="1980" kern="1200">
          <a:solidFill>
            <a:schemeClr val="tx1"/>
          </a:solidFill>
          <a:latin typeface="+mn-lt"/>
          <a:ea typeface="+mn-ea"/>
          <a:cs typeface="+mn-cs"/>
        </a:defRPr>
      </a:lvl9pPr>
    </p:bodyStyle>
    <p:otherStyle>
      <a:defPPr>
        <a:defRPr lang="hr-HR"/>
      </a:defPPr>
      <a:lvl1pPr marL="0" algn="l" defTabSz="1005840" rtl="0" eaLnBrk="1" latinLnBrk="0" hangingPunct="1">
        <a:defRPr lang="hr-HR" sz="1980" kern="1200">
          <a:solidFill>
            <a:schemeClr val="tx1"/>
          </a:solidFill>
          <a:latin typeface="+mn-lt"/>
          <a:ea typeface="+mn-ea"/>
          <a:cs typeface="+mn-cs"/>
        </a:defRPr>
      </a:lvl1pPr>
      <a:lvl2pPr marL="502920" algn="l" defTabSz="1005840" rtl="0" eaLnBrk="1" latinLnBrk="0" hangingPunct="1">
        <a:defRPr lang="hr-HR" sz="1980" kern="1200">
          <a:solidFill>
            <a:schemeClr val="tx1"/>
          </a:solidFill>
          <a:latin typeface="+mn-lt"/>
          <a:ea typeface="+mn-ea"/>
          <a:cs typeface="+mn-cs"/>
        </a:defRPr>
      </a:lvl2pPr>
      <a:lvl3pPr marL="1005840" algn="l" defTabSz="1005840" rtl="0" eaLnBrk="1" latinLnBrk="0" hangingPunct="1">
        <a:defRPr lang="hr-HR" sz="1980" kern="1200">
          <a:solidFill>
            <a:schemeClr val="tx1"/>
          </a:solidFill>
          <a:latin typeface="+mn-lt"/>
          <a:ea typeface="+mn-ea"/>
          <a:cs typeface="+mn-cs"/>
        </a:defRPr>
      </a:lvl3pPr>
      <a:lvl4pPr marL="1508760" algn="l" defTabSz="1005840" rtl="0" eaLnBrk="1" latinLnBrk="0" hangingPunct="1">
        <a:defRPr lang="hr-HR" sz="1980" kern="1200">
          <a:solidFill>
            <a:schemeClr val="tx1"/>
          </a:solidFill>
          <a:latin typeface="+mn-lt"/>
          <a:ea typeface="+mn-ea"/>
          <a:cs typeface="+mn-cs"/>
        </a:defRPr>
      </a:lvl4pPr>
      <a:lvl5pPr marL="2011680" algn="l" defTabSz="1005840" rtl="0" eaLnBrk="1" latinLnBrk="0" hangingPunct="1">
        <a:defRPr lang="hr-HR" sz="1980" kern="1200">
          <a:solidFill>
            <a:schemeClr val="tx1"/>
          </a:solidFill>
          <a:latin typeface="+mn-lt"/>
          <a:ea typeface="+mn-ea"/>
          <a:cs typeface="+mn-cs"/>
        </a:defRPr>
      </a:lvl5pPr>
      <a:lvl6pPr marL="2514600" algn="l" defTabSz="1005840" rtl="0" eaLnBrk="1" latinLnBrk="0" hangingPunct="1">
        <a:defRPr lang="hr-HR" sz="1980" kern="1200">
          <a:solidFill>
            <a:schemeClr val="tx1"/>
          </a:solidFill>
          <a:latin typeface="+mn-lt"/>
          <a:ea typeface="+mn-ea"/>
          <a:cs typeface="+mn-cs"/>
        </a:defRPr>
      </a:lvl6pPr>
      <a:lvl7pPr marL="3017520" algn="l" defTabSz="1005840" rtl="0" eaLnBrk="1" latinLnBrk="0" hangingPunct="1">
        <a:defRPr lang="hr-HR" sz="1980" kern="1200">
          <a:solidFill>
            <a:schemeClr val="tx1"/>
          </a:solidFill>
          <a:latin typeface="+mn-lt"/>
          <a:ea typeface="+mn-ea"/>
          <a:cs typeface="+mn-cs"/>
        </a:defRPr>
      </a:lvl7pPr>
      <a:lvl8pPr marL="3520440" algn="l" defTabSz="1005840" rtl="0" eaLnBrk="1" latinLnBrk="0" hangingPunct="1">
        <a:defRPr lang="hr-HR" sz="1980" kern="1200">
          <a:solidFill>
            <a:schemeClr val="tx1"/>
          </a:solidFill>
          <a:latin typeface="+mn-lt"/>
          <a:ea typeface="+mn-ea"/>
          <a:cs typeface="+mn-cs"/>
        </a:defRPr>
      </a:lvl8pPr>
      <a:lvl9pPr marL="4023360" algn="l" defTabSz="1005840" rtl="0" eaLnBrk="1" latinLnBrk="0" hangingPunct="1">
        <a:defRPr lang="hr-H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za tekst 1"/>
          <p:cNvSpPr>
            <a:spLocks noGrp="1"/>
          </p:cNvSpPr>
          <p:nvPr>
            <p:ph type="body" sz="quarter" idx="10"/>
          </p:nvPr>
        </p:nvSpPr>
        <p:spPr/>
        <p:txBody>
          <a:bodyPr/>
          <a:lstStyle/>
          <a:p>
            <a:r>
              <a:rPr lang="hr-HR" dirty="0"/>
              <a:t>Ovo je izvrsno mjesto za izjavu o misiji tvrtke</a:t>
            </a:r>
          </a:p>
        </p:txBody>
      </p:sp>
      <p:sp>
        <p:nvSpPr>
          <p:cNvPr id="3" name="Rezervirano mjesto za tekst 2"/>
          <p:cNvSpPr>
            <a:spLocks noGrp="1"/>
          </p:cNvSpPr>
          <p:nvPr>
            <p:ph type="body" sz="quarter" idx="11"/>
          </p:nvPr>
        </p:nvSpPr>
        <p:spPr/>
        <p:txBody>
          <a:bodyPr/>
          <a:lstStyle/>
          <a:p>
            <a:r>
              <a:rPr lang="hr-HR" dirty="0"/>
              <a:t>Ovu svježu, profesionalnu brošuru možete koristiti u izvornom obliku ili je jednostavno prilagoditi.</a:t>
            </a:r>
          </a:p>
          <a:p>
            <a:r>
              <a:rPr lang="hr-HR" dirty="0"/>
              <a:t>Na idućoj smo stranici dodali nekoliko savjeta (poput ovog) koji će vam pomoći da započnete s radom.</a:t>
            </a:r>
          </a:p>
          <a:p>
            <a:pPr lvl="0"/>
            <a:r>
              <a:rPr lang="hr-HR" dirty="0"/>
              <a:t>(Da biste zamijenili fotografije u brošuri, odaberite sliku i izbrišite je. Zatim kliknite ikonu za umetanje slika na rezerviranom mjestu da biste umetnuli vlastitu fotografiju.)</a:t>
            </a:r>
          </a:p>
        </p:txBody>
      </p:sp>
      <p:sp>
        <p:nvSpPr>
          <p:cNvPr id="4" name="Rezervirano mjesto za tekst 3"/>
          <p:cNvSpPr>
            <a:spLocks noGrp="1"/>
          </p:cNvSpPr>
          <p:nvPr>
            <p:ph type="body" sz="quarter" idx="12"/>
          </p:nvPr>
        </p:nvSpPr>
        <p:spPr/>
        <p:txBody>
          <a:bodyPr/>
          <a:lstStyle/>
          <a:p>
            <a:r>
              <a:rPr lang="hr-HR" sz="3000" dirty="0"/>
              <a:t>Brošura vaše tvrtke</a:t>
            </a:r>
          </a:p>
        </p:txBody>
      </p:sp>
      <p:pic>
        <p:nvPicPr>
          <p:cNvPr id="13" name="Rezervirano mjesto za sliku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Rezervirano mjesto za tekst 5"/>
          <p:cNvSpPr>
            <a:spLocks noGrp="1"/>
          </p:cNvSpPr>
          <p:nvPr>
            <p:ph type="body" sz="quarter" idx="14"/>
          </p:nvPr>
        </p:nvSpPr>
        <p:spPr/>
        <p:txBody>
          <a:bodyPr/>
          <a:lstStyle/>
          <a:p>
            <a:r>
              <a:rPr lang="hr-HR" dirty="0"/>
              <a:t>Ovdje bi se dobro uklopio kratak opis ili slogan tvrtke</a:t>
            </a:r>
          </a:p>
        </p:txBody>
      </p:sp>
      <p:sp>
        <p:nvSpPr>
          <p:cNvPr id="7" name="Rezervirano mjesto za tekst 6"/>
          <p:cNvSpPr>
            <a:spLocks noGrp="1"/>
          </p:cNvSpPr>
          <p:nvPr>
            <p:ph type="body" sz="quarter" idx="15"/>
          </p:nvPr>
        </p:nvSpPr>
        <p:spPr/>
        <p:txBody>
          <a:bodyPr/>
          <a:lstStyle/>
          <a:p>
            <a:r>
              <a:rPr lang="hr-HR" b="1" dirty="0" smtClean="0"/>
              <a:t>[naziv tvrtke]</a:t>
            </a:r>
          </a:p>
          <a:p>
            <a:r>
              <a:rPr lang="hr-HR" dirty="0" smtClean="0"/>
              <a:t>[adresa]</a:t>
            </a:r>
          </a:p>
          <a:p>
            <a:r>
              <a:rPr lang="hr-HR" dirty="0" smtClean="0"/>
              <a:t>[poštanski broj, grad]</a:t>
            </a:r>
            <a:br>
              <a:rPr lang="hr-HR" dirty="0" smtClean="0"/>
            </a:br>
            <a:endParaRPr lang="hr-HR" dirty="0"/>
          </a:p>
        </p:txBody>
      </p:sp>
      <p:sp>
        <p:nvSpPr>
          <p:cNvPr id="22" name="Rezervirano mjesto za tekst 21"/>
          <p:cNvSpPr>
            <a:spLocks noGrp="1"/>
          </p:cNvSpPr>
          <p:nvPr>
            <p:ph type="body" sz="quarter" idx="18"/>
          </p:nvPr>
        </p:nvSpPr>
        <p:spPr/>
        <p:txBody>
          <a:bodyPr/>
          <a:lstStyle/>
          <a:p>
            <a:r>
              <a:rPr lang="hr-HR" dirty="0"/>
              <a:t>[ime i prezime primatelja]</a:t>
            </a:r>
          </a:p>
          <a:p>
            <a:r>
              <a:rPr lang="hr-HR" dirty="0"/>
              <a:t>[adresa]</a:t>
            </a:r>
          </a:p>
          <a:p>
            <a:r>
              <a:rPr lang="hr-HR" dirty="0"/>
              <a:t>[poštanski broj, grad]</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zervirano mjesto za tekst 13"/>
          <p:cNvSpPr>
            <a:spLocks noGrp="1"/>
          </p:cNvSpPr>
          <p:nvPr>
            <p:ph type="body" sz="quarter" idx="10"/>
          </p:nvPr>
        </p:nvSpPr>
        <p:spPr/>
        <p:txBody>
          <a:bodyPr/>
          <a:lstStyle/>
          <a:p>
            <a:r>
              <a:rPr lang="hr-HR" dirty="0"/>
              <a:t>Personalizirajte ga</a:t>
            </a:r>
          </a:p>
        </p:txBody>
      </p:sp>
      <p:sp>
        <p:nvSpPr>
          <p:cNvPr id="15" name="Rezervirano mjesto za tekst 14"/>
          <p:cNvSpPr>
            <a:spLocks noGrp="1"/>
          </p:cNvSpPr>
          <p:nvPr>
            <p:ph type="body" sz="quarter" idx="11"/>
          </p:nvPr>
        </p:nvSpPr>
        <p:spPr/>
        <p:txBody>
          <a:bodyPr/>
          <a:lstStyle/>
          <a:p>
            <a:r>
              <a:rPr lang="hr-HR" dirty="0"/>
              <a:t>Ako mislite da je dokument koji izgleda ovako dobro teško oblikovati, varate se!</a:t>
            </a:r>
          </a:p>
          <a:p>
            <a:r>
              <a:rPr lang="hr-HR" dirty="0"/>
              <a:t>Rezervirana mjesta za sadržaje u ovoj brošuri automatski su oblikovana. Unesite vlastiti tekst da biste ih personalizirali.</a:t>
            </a:r>
          </a:p>
        </p:txBody>
      </p:sp>
      <p:pic>
        <p:nvPicPr>
          <p:cNvPr id="2" name="Rezervirano mjesto za sliku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Rezervirano mjesto za tekst 16"/>
          <p:cNvSpPr>
            <a:spLocks noGrp="1"/>
          </p:cNvSpPr>
          <p:nvPr>
            <p:ph type="body" sz="quarter" idx="20"/>
          </p:nvPr>
        </p:nvSpPr>
        <p:spPr/>
        <p:txBody>
          <a:bodyPr/>
          <a:lstStyle/>
          <a:p>
            <a:r>
              <a:rPr lang="hr-HR" dirty="0"/>
              <a:t>Što uvrstiti u brošuru?</a:t>
            </a:r>
          </a:p>
        </p:txBody>
      </p:sp>
      <p:sp>
        <p:nvSpPr>
          <p:cNvPr id="18" name="Rezervirano mjesto za tekst 17"/>
          <p:cNvSpPr>
            <a:spLocks noGrp="1"/>
          </p:cNvSpPr>
          <p:nvPr>
            <p:ph type="body" sz="quarter" idx="21"/>
          </p:nvPr>
        </p:nvSpPr>
        <p:spPr/>
        <p:txBody>
          <a:bodyPr/>
          <a:lstStyle/>
          <a:p>
            <a:pPr lvl="0"/>
            <a:r>
              <a:rPr lang="hr-HR" dirty="0"/>
              <a:t>Ovo je savršeno mjesto za izjavu o misiji tvrtke. Na desnoj strani stranice možete ukratko navesti po čemu se ističete u odnosu na druge tvrtke, a možete i navesti kratku priču o uspjehu.</a:t>
            </a:r>
          </a:p>
          <a:p>
            <a:pPr lvl="0"/>
            <a:r>
              <a:rPr lang="hr-HR" dirty="0"/>
              <a:t>(Prilikom odabira fotografije pripazite da se na njima ističe ono što je najbolje u vašoj tvrtki. Slike vas uvijek moraju predstavljati u najboljem svjetlu.)</a:t>
            </a:r>
          </a:p>
          <a:p>
            <a:pPr lvl="0"/>
            <a:r>
              <a:rPr lang="hr-HR" dirty="0"/>
              <a:t>Možete uvrstiti popis s grafičkim oznakama na kojem navodite proizvode, usluge ili glavne prednosti suradnje s vašom tvrtkom ili pak u nekoliko jednostavnih odlomaka jasno sažeti svoje prednosti.</a:t>
            </a:r>
          </a:p>
          <a:p>
            <a:r>
              <a:rPr lang="hr-HR" dirty="0"/>
              <a:t>Ne zaboravite navesti specifičnosti svoje ponude i po čemu se razlikujete od konkurencije.</a:t>
            </a:r>
          </a:p>
        </p:txBody>
      </p:sp>
      <p:sp>
        <p:nvSpPr>
          <p:cNvPr id="12" name="Rezervirano mjesto za tekst 11"/>
          <p:cNvSpPr>
            <a:spLocks noGrp="1"/>
          </p:cNvSpPr>
          <p:nvPr>
            <p:ph type="body" sz="quarter" idx="22"/>
          </p:nvPr>
        </p:nvSpPr>
        <p:spPr/>
        <p:txBody>
          <a:bodyPr/>
          <a:lstStyle/>
          <a:p>
            <a:r>
              <a:rPr lang="hr-HR" dirty="0"/>
              <a:t>“Nemojte se sramiti! Pokažite im kako ste fenomenalni. Ovo je sjajno mjesto za hvalospjeve.”</a:t>
            </a:r>
          </a:p>
          <a:p>
            <a:r>
              <a:rPr lang="hr-HR" b="1" dirty="0"/>
              <a:t>– Ana D., Gospić</a:t>
            </a:r>
          </a:p>
        </p:txBody>
      </p:sp>
      <p:sp>
        <p:nvSpPr>
          <p:cNvPr id="19" name="Rezervirano mjesto za tekst 18"/>
          <p:cNvSpPr>
            <a:spLocks noGrp="1"/>
          </p:cNvSpPr>
          <p:nvPr>
            <p:ph type="body" sz="quarter" idx="23"/>
          </p:nvPr>
        </p:nvSpPr>
        <p:spPr/>
        <p:txBody>
          <a:bodyPr/>
          <a:lstStyle/>
          <a:p>
            <a:r>
              <a:rPr lang="hr-HR" dirty="0"/>
              <a:t>Znamo da biste mogli satima hvaliti svoju tvrtku (i ne krivimo vas – doista ste nešto posebno!).</a:t>
            </a:r>
          </a:p>
          <a:p>
            <a:r>
              <a:rPr lang="hr-HR" dirty="0"/>
              <a:t>No budući da je važno da budete kratki i jasni, slijedi nekoliko prijedloga što biste mogli uvrstiti...</a:t>
            </a:r>
          </a:p>
        </p:txBody>
      </p:sp>
      <p:sp>
        <p:nvSpPr>
          <p:cNvPr id="20" name="Rezervirano mjesto za tekst 19"/>
          <p:cNvSpPr>
            <a:spLocks noGrp="1"/>
          </p:cNvSpPr>
          <p:nvPr>
            <p:ph type="body" sz="quarter" idx="24"/>
          </p:nvPr>
        </p:nvSpPr>
        <p:spPr/>
        <p:txBody>
          <a:bodyPr/>
          <a:lstStyle/>
          <a:p>
            <a:r>
              <a:rPr lang="hr-HR" dirty="0"/>
              <a:t>Na lijevoj strani možete navesti sažetak prednosti koje nudite u odnosu na konkurenciju, a u sredinu kratku priču o uspjehu vašeg klijenta ili hvalospjev vašeg klijenta.</a:t>
            </a:r>
          </a:p>
          <a:p>
            <a:r>
              <a:rPr lang="hr-HR" dirty="0"/>
              <a:t>Desna je strana stranice savršena za sažetak ključnih proizvoda ili usluga.</a:t>
            </a:r>
          </a:p>
        </p:txBody>
      </p:sp>
      <p:sp>
        <p:nvSpPr>
          <p:cNvPr id="21" name="Rezervirano mjesto za tekst 20"/>
          <p:cNvSpPr>
            <a:spLocks noGrp="1"/>
          </p:cNvSpPr>
          <p:nvPr>
            <p:ph type="body" sz="quarter" idx="25"/>
          </p:nvPr>
        </p:nvSpPr>
        <p:spPr>
          <a:xfrm>
            <a:off x="3665820" y="4880843"/>
            <a:ext cx="2834641" cy="479593"/>
          </a:xfrm>
        </p:spPr>
        <p:txBody>
          <a:bodyPr/>
          <a:lstStyle/>
          <a:p>
            <a:r>
              <a:rPr lang="hr-HR" dirty="0"/>
              <a:t>Usredotočite se na ono u čemu ste najbolji</a:t>
            </a:r>
          </a:p>
        </p:txBody>
      </p:sp>
      <p:sp>
        <p:nvSpPr>
          <p:cNvPr id="22" name="Rezervirano mjesto za tekst 21"/>
          <p:cNvSpPr>
            <a:spLocks noGrp="1"/>
          </p:cNvSpPr>
          <p:nvPr>
            <p:ph type="body" sz="quarter" idx="26"/>
          </p:nvPr>
        </p:nvSpPr>
        <p:spPr/>
        <p:txBody>
          <a:bodyPr/>
          <a:lstStyle/>
          <a:p>
            <a:r>
              <a:rPr lang="hr-HR" dirty="0"/>
              <a:t>Naši proizvodi i usluge</a:t>
            </a:r>
          </a:p>
        </p:txBody>
      </p:sp>
      <p:sp>
        <p:nvSpPr>
          <p:cNvPr id="23" name="Rezervirano mjesto za tekst 22"/>
          <p:cNvSpPr>
            <a:spLocks noGrp="1"/>
          </p:cNvSpPr>
          <p:nvPr>
            <p:ph type="body" sz="quarter" idx="27"/>
          </p:nvPr>
        </p:nvSpPr>
        <p:spPr/>
        <p:txBody>
          <a:bodyPr/>
          <a:lstStyle/>
          <a:p>
            <a:r>
              <a:rPr lang="hr-HR" dirty="0"/>
              <a:t>Ovo je mjesto za "promotivnu poruku". Da svoj proizvod ili usluge morate nekom prodati, a imate samo nekoliko sekundi vremena, što biste rekli?</a:t>
            </a:r>
          </a:p>
          <a:p>
            <a:endParaRPr lang="hr-HR" dirty="0"/>
          </a:p>
        </p:txBody>
      </p:sp>
      <p:sp>
        <p:nvSpPr>
          <p:cNvPr id="24" name="Rezervirano mjesto za tekst 23"/>
          <p:cNvSpPr>
            <a:spLocks noGrp="1"/>
          </p:cNvSpPr>
          <p:nvPr>
            <p:ph type="body" sz="quarter" idx="28"/>
          </p:nvPr>
        </p:nvSpPr>
        <p:spPr/>
        <p:txBody>
          <a:bodyPr/>
          <a:lstStyle/>
          <a:p>
            <a:r>
              <a:rPr lang="hr-HR" dirty="0"/>
              <a:t>Ključni klijenti</a:t>
            </a:r>
          </a:p>
        </p:txBody>
      </p:sp>
      <p:sp>
        <p:nvSpPr>
          <p:cNvPr id="25" name="Rezervirano mjesto za tekst 24"/>
          <p:cNvSpPr>
            <a:spLocks noGrp="1"/>
          </p:cNvSpPr>
          <p:nvPr>
            <p:ph type="body" sz="quarter" idx="29"/>
          </p:nvPr>
        </p:nvSpPr>
        <p:spPr/>
        <p:txBody>
          <a:bodyPr/>
          <a:lstStyle/>
          <a:p>
            <a:r>
              <a:rPr lang="hr-HR" dirty="0"/>
              <a:t>Ovdje biste mogli spomenuti svoje najimpresivnije klijente:</a:t>
            </a:r>
          </a:p>
          <a:p>
            <a:endParaRPr lang="hr-HR" dirty="0"/>
          </a:p>
        </p:txBody>
      </p:sp>
      <p:sp>
        <p:nvSpPr>
          <p:cNvPr id="26" name="Rezervirano mjesto za tekst 25"/>
          <p:cNvSpPr>
            <a:spLocks noGrp="1"/>
          </p:cNvSpPr>
          <p:nvPr>
            <p:ph type="body" sz="quarter" idx="30"/>
          </p:nvPr>
        </p:nvSpPr>
        <p:spPr/>
        <p:txBody>
          <a:bodyPr/>
          <a:lstStyle/>
          <a:p>
            <a:r>
              <a:rPr lang="hr-HR" dirty="0"/>
              <a:t>Obratite nam se</a:t>
            </a:r>
          </a:p>
        </p:txBody>
      </p:sp>
      <p:sp>
        <p:nvSpPr>
          <p:cNvPr id="27" name="Rezervirano mjesto za tekst 26"/>
          <p:cNvSpPr>
            <a:spLocks noGrp="1"/>
          </p:cNvSpPr>
          <p:nvPr>
            <p:ph type="body" sz="quarter" idx="31"/>
          </p:nvPr>
        </p:nvSpPr>
        <p:spPr/>
        <p:txBody>
          <a:bodyPr/>
          <a:lstStyle/>
          <a:p>
            <a:pPr lvl="0"/>
            <a:r>
              <a:rPr lang="hr-HR" dirty="0"/>
              <a:t>Velika, važna tvrtka</a:t>
            </a:r>
          </a:p>
          <a:p>
            <a:pPr lvl="0"/>
            <a:r>
              <a:rPr lang="hr-HR" dirty="0"/>
              <a:t>Vrlo poznata tvrtka</a:t>
            </a:r>
          </a:p>
          <a:p>
            <a:pPr lvl="0"/>
            <a:r>
              <a:rPr lang="hr-HR" dirty="0"/>
              <a:t>Vrlo impresivna tvrtka</a:t>
            </a:r>
          </a:p>
        </p:txBody>
      </p:sp>
      <p:sp>
        <p:nvSpPr>
          <p:cNvPr id="33" name="Rezervirano mjesto za tekst 32"/>
          <p:cNvSpPr>
            <a:spLocks noGrp="1"/>
          </p:cNvSpPr>
          <p:nvPr>
            <p:ph type="body" sz="quarter" idx="32"/>
          </p:nvPr>
        </p:nvSpPr>
        <p:spPr/>
        <p:txBody>
          <a:bodyPr/>
          <a:lstStyle/>
          <a:p>
            <a:r>
              <a:rPr lang="hr-HR" b="1" dirty="0"/>
              <a:t>[naziv tvrtke]</a:t>
            </a:r>
          </a:p>
          <a:p>
            <a:r>
              <a:rPr lang="hr-HR" dirty="0"/>
              <a:t>[adresa]</a:t>
            </a:r>
          </a:p>
          <a:p>
            <a:r>
              <a:rPr lang="hr-HR" dirty="0"/>
              <a:t>[poštanski broj, grad]</a:t>
            </a:r>
          </a:p>
          <a:p>
            <a:r>
              <a:rPr lang="hr-HR" dirty="0"/>
              <a:t>[broj telefona]</a:t>
            </a:r>
          </a:p>
          <a:p>
            <a:r>
              <a:rPr lang="hr-HR" dirty="0"/>
              <a:t>[adresa e-pošte]</a:t>
            </a:r>
          </a:p>
        </p:txBody>
      </p:sp>
      <p:sp>
        <p:nvSpPr>
          <p:cNvPr id="38" name="Rezervirano mjesto za tekst 37"/>
          <p:cNvSpPr>
            <a:spLocks noGrp="1"/>
          </p:cNvSpPr>
          <p:nvPr>
            <p:ph type="body" sz="quarter" idx="37"/>
          </p:nvPr>
        </p:nvSpPr>
        <p:spPr/>
        <p:txBody>
          <a:bodyPr/>
          <a:lstStyle/>
          <a:p>
            <a:r>
              <a:rPr lang="hr-HR" dirty="0"/>
              <a:t>[web-adresa]</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Brošura">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sustava Office">
  <a:themeElements>
    <a:clrScheme name="Brošura">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Brošura">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43</TotalTime>
  <Words>520</Words>
  <Application>Microsoft Office PowerPoint</Application>
  <PresentationFormat>Prilagođeno</PresentationFormat>
  <Paragraphs>44</Paragraphs>
  <Slides>2</Slides>
  <Notes>2</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2</vt:i4>
      </vt:variant>
    </vt:vector>
  </HeadingPairs>
  <TitlesOfParts>
    <vt:vector size="5" baseType="lpstr">
      <vt:lpstr>Arial</vt:lpstr>
      <vt:lpstr>Verdana</vt:lpstr>
      <vt:lpstr>Tema sustava Office</vt:lpstr>
      <vt:lpstr>PowerPointova prezentacija</vt:lpstr>
      <vt:lpstr>PowerPointova prezentacija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2013-06-10T19:09:05Z</dcterms:created>
  <dcterms:modified xsi:type="dcterms:W3CDTF">2013-07-19T07:56:41Z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