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60" r:id="rId4"/>
  </p:sldMasterIdLst>
  <p:notesMasterIdLst>
    <p:notesMasterId r:id="rId10"/>
  </p:notesMasterIdLst>
  <p:sldIdLst>
    <p:sldId id="256" r:id="rId5"/>
    <p:sldId id="257" r:id="rId6"/>
    <p:sldId id="258" r:id="rId7"/>
    <p:sldId id="259" r:id="rId8"/>
    <p:sldId id="260" r:id="rId9"/>
  </p:sldIdLst>
  <p:sldSz cx="7772400" cy="10058400"/>
  <p:notesSz cx="6858000" cy="9144000"/>
  <p:defaultTextStyle>
    <a:defPPr algn="r" rtl="1"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6"/>
    <p:restoredTop sz="94672"/>
  </p:normalViewPr>
  <p:slideViewPr>
    <p:cSldViewPr snapToGrid="0" snapToObjects="1" showGuides="1">
      <p:cViewPr varScale="1">
        <p:scale>
          <a:sx n="108" d="100"/>
          <a:sy n="108" d="100"/>
        </p:scale>
        <p:origin x="3796" y="5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r>
              <a:rPr lang="en-US"/>
              <a:t>9/14/2017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"/>
              <a:t>Edit Master text styles</a:t>
            </a:r>
          </a:p>
          <a:p>
            <a:pPr lvl="1" rtl="1"/>
            <a:r>
              <a:rPr lang="he"/>
              <a:t>Second level</a:t>
            </a:r>
          </a:p>
          <a:p>
            <a:pPr lvl="2" rtl="1"/>
            <a:r>
              <a:rPr lang="he"/>
              <a:t>Third level</a:t>
            </a:r>
          </a:p>
          <a:p>
            <a:pPr lvl="3" rtl="1"/>
            <a:r>
              <a:rPr lang="he"/>
              <a:t>Fourth level</a:t>
            </a:r>
          </a:p>
          <a:p>
            <a:pPr lvl="4" rtl="1"/>
            <a:r>
              <a:rPr lang="he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fld id="{26B23D1D-0A13-406B-992F-1339523DA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2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26B23D1D-0A13-406B-992F-1339523DA8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25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26B23D1D-0A13-406B-992F-1339523DA8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79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26B23D1D-0A13-406B-992F-1339523DA8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26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26B23D1D-0A13-406B-992F-1339523DA8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02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26B23D1D-0A13-406B-992F-1339523DA8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91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rtlCol="1" anchor="b"/>
          <a:lstStyle>
            <a:lvl1pPr algn="ctr" rtl="1">
              <a:defRPr sz="5100"/>
            </a:lvl1pPr>
          </a:lstStyle>
          <a:p>
            <a:pPr rtl="1"/>
            <a:r>
              <a:rPr lang="he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 rtlCol="1"/>
          <a:lstStyle>
            <a:lvl1pPr marL="0" indent="0" algn="ctr" rtl="1">
              <a:buNone/>
              <a:defRPr sz="2040"/>
            </a:lvl1pPr>
            <a:lvl2pPr marL="388620" indent="0" algn="ctr" rtl="1">
              <a:buNone/>
              <a:defRPr sz="1700"/>
            </a:lvl2pPr>
            <a:lvl3pPr marL="777240" indent="0" algn="ctr" rtl="1">
              <a:buNone/>
              <a:defRPr sz="1530"/>
            </a:lvl3pPr>
            <a:lvl4pPr marL="1165860" indent="0" algn="ctr" rtl="1">
              <a:buNone/>
              <a:defRPr sz="1360"/>
            </a:lvl4pPr>
            <a:lvl5pPr marL="1554480" indent="0" algn="ctr" rtl="1">
              <a:buNone/>
              <a:defRPr sz="1360"/>
            </a:lvl5pPr>
            <a:lvl6pPr marL="1943100" indent="0" algn="ctr" rtl="1">
              <a:buNone/>
              <a:defRPr sz="1360"/>
            </a:lvl6pPr>
            <a:lvl7pPr marL="2331720" indent="0" algn="ctr" rtl="1">
              <a:buNone/>
              <a:defRPr sz="1360"/>
            </a:lvl7pPr>
            <a:lvl8pPr marL="2720340" indent="0" algn="ctr" rtl="1">
              <a:buNone/>
              <a:defRPr sz="1360"/>
            </a:lvl8pPr>
            <a:lvl9pPr marL="3108960" indent="0" algn="ctr" rtl="1">
              <a:buNone/>
              <a:defRPr sz="1360"/>
            </a:lvl9pPr>
          </a:lstStyle>
          <a:p>
            <a:pPr rtl="1"/>
            <a:r>
              <a:rPr lang="he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he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1"/>
          <a:lstStyle/>
          <a:p>
            <a:pPr lvl="0" rtl="1"/>
            <a:r>
              <a:rPr lang="he"/>
              <a:t>Fare clic per modificare gli stili del testo dello schema</a:t>
            </a:r>
          </a:p>
          <a:p>
            <a:pPr lvl="1" rtl="1"/>
            <a:r>
              <a:rPr lang="he"/>
              <a:t>Secondo livello</a:t>
            </a:r>
          </a:p>
          <a:p>
            <a:pPr lvl="2" rtl="1"/>
            <a:r>
              <a:rPr lang="he"/>
              <a:t>Terzo livello</a:t>
            </a:r>
          </a:p>
          <a:p>
            <a:pPr lvl="3" rtl="1"/>
            <a:r>
              <a:rPr lang="he"/>
              <a:t>Quarto livello</a:t>
            </a:r>
          </a:p>
          <a:p>
            <a:pPr lvl="4" rtl="1"/>
            <a:r>
              <a:rPr lang="he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 rtlCol="1"/>
          <a:lstStyle/>
          <a:p>
            <a:pPr rtl="1"/>
            <a:r>
              <a:rPr lang="he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 rtlCol="1"/>
          <a:lstStyle/>
          <a:p>
            <a:pPr lvl="0" rtl="1"/>
            <a:r>
              <a:rPr lang="he"/>
              <a:t>Fare clic per modificare gli stili del testo dello schema</a:t>
            </a:r>
          </a:p>
          <a:p>
            <a:pPr lvl="1" rtl="1"/>
            <a:r>
              <a:rPr lang="he"/>
              <a:t>Secondo livello</a:t>
            </a:r>
          </a:p>
          <a:p>
            <a:pPr lvl="2" rtl="1"/>
            <a:r>
              <a:rPr lang="he"/>
              <a:t>Terzo livello</a:t>
            </a:r>
          </a:p>
          <a:p>
            <a:pPr lvl="3" rtl="1"/>
            <a:r>
              <a:rPr lang="he"/>
              <a:t>Quarto livello</a:t>
            </a:r>
          </a:p>
          <a:p>
            <a:pPr lvl="4" rtl="1"/>
            <a:r>
              <a:rPr lang="he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he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1"/>
          <a:lstStyle/>
          <a:p>
            <a:pPr lvl="0" rtl="1"/>
            <a:r>
              <a:rPr lang="he"/>
              <a:t>Fare clic per modificare gli stili del testo dello schema</a:t>
            </a:r>
          </a:p>
          <a:p>
            <a:pPr lvl="1" rtl="1"/>
            <a:r>
              <a:rPr lang="he"/>
              <a:t>Secondo livello</a:t>
            </a:r>
          </a:p>
          <a:p>
            <a:pPr lvl="2" rtl="1"/>
            <a:r>
              <a:rPr lang="he"/>
              <a:t>Terzo livello</a:t>
            </a:r>
          </a:p>
          <a:p>
            <a:pPr lvl="3" rtl="1"/>
            <a:r>
              <a:rPr lang="he"/>
              <a:t>Quarto livello</a:t>
            </a:r>
          </a:p>
          <a:p>
            <a:pPr lvl="4" rtl="1"/>
            <a:r>
              <a:rPr lang="he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rtlCol="1" anchor="b"/>
          <a:lstStyle>
            <a:lvl1pPr algn="r" rtl="1">
              <a:defRPr sz="5100"/>
            </a:lvl1pPr>
          </a:lstStyle>
          <a:p>
            <a:pPr rtl="1"/>
            <a:r>
              <a:rPr lang="he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 rtlCol="1"/>
          <a:lstStyle>
            <a:lvl1pPr marL="0" indent="0" algn="r" rtl="1">
              <a:buNone/>
              <a:defRPr sz="2040">
                <a:solidFill>
                  <a:schemeClr val="tx1"/>
                </a:solidFill>
              </a:defRPr>
            </a:lvl1pPr>
            <a:lvl2pPr marL="388620" indent="0" algn="r" rtl="1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 algn="r" rtl="1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 algn="r" rtl="1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 algn="r" rtl="1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 algn="r" rtl="1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 algn="r" rtl="1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 algn="r" rtl="1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 algn="r" rtl="1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he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he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 rtlCol="1"/>
          <a:lstStyle/>
          <a:p>
            <a:pPr lvl="0" rtl="1"/>
            <a:r>
              <a:rPr lang="he"/>
              <a:t>Fare clic per modificare gli stili del testo dello schema</a:t>
            </a:r>
          </a:p>
          <a:p>
            <a:pPr lvl="1" rtl="1"/>
            <a:r>
              <a:rPr lang="he"/>
              <a:t>Secondo livello</a:t>
            </a:r>
          </a:p>
          <a:p>
            <a:pPr lvl="2" rtl="1"/>
            <a:r>
              <a:rPr lang="he"/>
              <a:t>Terzo livello</a:t>
            </a:r>
          </a:p>
          <a:p>
            <a:pPr lvl="3" rtl="1"/>
            <a:r>
              <a:rPr lang="he"/>
              <a:t>Quarto livello</a:t>
            </a:r>
          </a:p>
          <a:p>
            <a:pPr lvl="4" rtl="1"/>
            <a:r>
              <a:rPr lang="he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 rtlCol="1"/>
          <a:lstStyle/>
          <a:p>
            <a:pPr lvl="0" rtl="1"/>
            <a:r>
              <a:rPr lang="he"/>
              <a:t>Fare clic per modificare gli stili del testo dello schema</a:t>
            </a:r>
          </a:p>
          <a:p>
            <a:pPr lvl="1" rtl="1"/>
            <a:r>
              <a:rPr lang="he"/>
              <a:t>Secondo livello</a:t>
            </a:r>
          </a:p>
          <a:p>
            <a:pPr lvl="2" rtl="1"/>
            <a:r>
              <a:rPr lang="he"/>
              <a:t>Terzo livello</a:t>
            </a:r>
          </a:p>
          <a:p>
            <a:pPr lvl="3" rtl="1"/>
            <a:r>
              <a:rPr lang="he"/>
              <a:t>Quarto livello</a:t>
            </a:r>
          </a:p>
          <a:p>
            <a:pPr lvl="4" rtl="1"/>
            <a:r>
              <a:rPr lang="he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 rtlCol="1"/>
          <a:lstStyle/>
          <a:p>
            <a:pPr rtl="1"/>
            <a:r>
              <a:rPr lang="he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rtlCol="1" anchor="b"/>
          <a:lstStyle>
            <a:lvl1pPr marL="0" indent="0" algn="r" rtl="1">
              <a:buNone/>
              <a:defRPr sz="2040" b="1"/>
            </a:lvl1pPr>
            <a:lvl2pPr marL="388620" indent="0" algn="r" rtl="1">
              <a:buNone/>
              <a:defRPr sz="1700" b="1"/>
            </a:lvl2pPr>
            <a:lvl3pPr marL="777240" indent="0" algn="r" rtl="1">
              <a:buNone/>
              <a:defRPr sz="1530" b="1"/>
            </a:lvl3pPr>
            <a:lvl4pPr marL="1165860" indent="0" algn="r" rtl="1">
              <a:buNone/>
              <a:defRPr sz="1360" b="1"/>
            </a:lvl4pPr>
            <a:lvl5pPr marL="1554480" indent="0" algn="r" rtl="1">
              <a:buNone/>
              <a:defRPr sz="1360" b="1"/>
            </a:lvl5pPr>
            <a:lvl6pPr marL="1943100" indent="0" algn="r" rtl="1">
              <a:buNone/>
              <a:defRPr sz="1360" b="1"/>
            </a:lvl6pPr>
            <a:lvl7pPr marL="2331720" indent="0" algn="r" rtl="1">
              <a:buNone/>
              <a:defRPr sz="1360" b="1"/>
            </a:lvl7pPr>
            <a:lvl8pPr marL="2720340" indent="0" algn="r" rtl="1">
              <a:buNone/>
              <a:defRPr sz="1360" b="1"/>
            </a:lvl8pPr>
            <a:lvl9pPr marL="3108960" indent="0" algn="r" rtl="1">
              <a:buNone/>
              <a:defRPr sz="1360" b="1"/>
            </a:lvl9pPr>
          </a:lstStyle>
          <a:p>
            <a:pPr lvl="0" rtl="1"/>
            <a:r>
              <a:rPr lang="he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 rtlCol="1"/>
          <a:lstStyle/>
          <a:p>
            <a:pPr lvl="0" rtl="1"/>
            <a:r>
              <a:rPr lang="he"/>
              <a:t>Fare clic per modificare gli stili del testo dello schema</a:t>
            </a:r>
          </a:p>
          <a:p>
            <a:pPr lvl="1" rtl="1"/>
            <a:r>
              <a:rPr lang="he"/>
              <a:t>Secondo livello</a:t>
            </a:r>
          </a:p>
          <a:p>
            <a:pPr lvl="2" rtl="1"/>
            <a:r>
              <a:rPr lang="he"/>
              <a:t>Terzo livello</a:t>
            </a:r>
          </a:p>
          <a:p>
            <a:pPr lvl="3" rtl="1"/>
            <a:r>
              <a:rPr lang="he"/>
              <a:t>Quarto livello</a:t>
            </a:r>
          </a:p>
          <a:p>
            <a:pPr lvl="4" rtl="1"/>
            <a:r>
              <a:rPr lang="he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rtlCol="1" anchor="b"/>
          <a:lstStyle>
            <a:lvl1pPr marL="0" indent="0" algn="r" rtl="1">
              <a:buNone/>
              <a:defRPr sz="2040" b="1"/>
            </a:lvl1pPr>
            <a:lvl2pPr marL="388620" indent="0" algn="r" rtl="1">
              <a:buNone/>
              <a:defRPr sz="1700" b="1"/>
            </a:lvl2pPr>
            <a:lvl3pPr marL="777240" indent="0" algn="r" rtl="1">
              <a:buNone/>
              <a:defRPr sz="1530" b="1"/>
            </a:lvl3pPr>
            <a:lvl4pPr marL="1165860" indent="0" algn="r" rtl="1">
              <a:buNone/>
              <a:defRPr sz="1360" b="1"/>
            </a:lvl4pPr>
            <a:lvl5pPr marL="1554480" indent="0" algn="r" rtl="1">
              <a:buNone/>
              <a:defRPr sz="1360" b="1"/>
            </a:lvl5pPr>
            <a:lvl6pPr marL="1943100" indent="0" algn="r" rtl="1">
              <a:buNone/>
              <a:defRPr sz="1360" b="1"/>
            </a:lvl6pPr>
            <a:lvl7pPr marL="2331720" indent="0" algn="r" rtl="1">
              <a:buNone/>
              <a:defRPr sz="1360" b="1"/>
            </a:lvl7pPr>
            <a:lvl8pPr marL="2720340" indent="0" algn="r" rtl="1">
              <a:buNone/>
              <a:defRPr sz="1360" b="1"/>
            </a:lvl8pPr>
            <a:lvl9pPr marL="3108960" indent="0" algn="r" rtl="1">
              <a:buNone/>
              <a:defRPr sz="1360" b="1"/>
            </a:lvl9pPr>
          </a:lstStyle>
          <a:p>
            <a:pPr lvl="0" rtl="1"/>
            <a:r>
              <a:rPr lang="he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 rtlCol="1"/>
          <a:lstStyle/>
          <a:p>
            <a:pPr lvl="0" rtl="1"/>
            <a:r>
              <a:rPr lang="he"/>
              <a:t>Fare clic per modificare gli stili del testo dello schema</a:t>
            </a:r>
          </a:p>
          <a:p>
            <a:pPr lvl="1" rtl="1"/>
            <a:r>
              <a:rPr lang="he"/>
              <a:t>Secondo livello</a:t>
            </a:r>
          </a:p>
          <a:p>
            <a:pPr lvl="2" rtl="1"/>
            <a:r>
              <a:rPr lang="he"/>
              <a:t>Terzo livello</a:t>
            </a:r>
          </a:p>
          <a:p>
            <a:pPr lvl="3" rtl="1"/>
            <a:r>
              <a:rPr lang="he"/>
              <a:t>Quarto livello</a:t>
            </a:r>
          </a:p>
          <a:p>
            <a:pPr lvl="4" rtl="1"/>
            <a:r>
              <a:rPr lang="he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r>
              <a:rPr lang="it-IT"/>
              <a:t>14/09/2017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he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r>
              <a:rPr lang="it-IT"/>
              <a:t>14/09/2017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r>
              <a:rPr lang="it-IT"/>
              <a:t>14/09/2017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rtlCol="1" anchor="b"/>
          <a:lstStyle>
            <a:lvl1pPr algn="r" rtl="1">
              <a:defRPr sz="2720"/>
            </a:lvl1pPr>
          </a:lstStyle>
          <a:p>
            <a:pPr rtl="1"/>
            <a:r>
              <a:rPr lang="he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 rtlCol="1"/>
          <a:lstStyle>
            <a:lvl1pPr algn="r" rtl="1">
              <a:defRPr sz="2720"/>
            </a:lvl1pPr>
            <a:lvl2pPr algn="r" rtl="1">
              <a:defRPr sz="2380"/>
            </a:lvl2pPr>
            <a:lvl3pPr algn="r" rtl="1">
              <a:defRPr sz="2040"/>
            </a:lvl3pPr>
            <a:lvl4pPr algn="r" rtl="1">
              <a:defRPr sz="1700"/>
            </a:lvl4pPr>
            <a:lvl5pPr algn="r" rtl="1">
              <a:defRPr sz="1700"/>
            </a:lvl5pPr>
            <a:lvl6pPr algn="r" rtl="1">
              <a:defRPr sz="1700"/>
            </a:lvl6pPr>
            <a:lvl7pPr algn="r" rtl="1">
              <a:defRPr sz="1700"/>
            </a:lvl7pPr>
            <a:lvl8pPr algn="r" rtl="1">
              <a:defRPr sz="1700"/>
            </a:lvl8pPr>
            <a:lvl9pPr algn="r" rtl="1">
              <a:defRPr sz="1700"/>
            </a:lvl9pPr>
          </a:lstStyle>
          <a:p>
            <a:pPr lvl="0" rtl="1"/>
            <a:r>
              <a:rPr lang="he"/>
              <a:t>Fare clic per modificare gli stili del testo dello schema</a:t>
            </a:r>
          </a:p>
          <a:p>
            <a:pPr lvl="1" rtl="1"/>
            <a:r>
              <a:rPr lang="he"/>
              <a:t>Secondo livello</a:t>
            </a:r>
          </a:p>
          <a:p>
            <a:pPr lvl="2" rtl="1"/>
            <a:r>
              <a:rPr lang="he"/>
              <a:t>Terzo livello</a:t>
            </a:r>
          </a:p>
          <a:p>
            <a:pPr lvl="3" rtl="1"/>
            <a:r>
              <a:rPr lang="he"/>
              <a:t>Quarto livello</a:t>
            </a:r>
          </a:p>
          <a:p>
            <a:pPr lvl="4" rtl="1"/>
            <a:r>
              <a:rPr lang="he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 rtlCol="1"/>
          <a:lstStyle>
            <a:lvl1pPr marL="0" indent="0" algn="r" rtl="1">
              <a:buNone/>
              <a:defRPr sz="1360"/>
            </a:lvl1pPr>
            <a:lvl2pPr marL="388620" indent="0" algn="r" rtl="1">
              <a:buNone/>
              <a:defRPr sz="1190"/>
            </a:lvl2pPr>
            <a:lvl3pPr marL="777240" indent="0" algn="r" rtl="1">
              <a:buNone/>
              <a:defRPr sz="1020"/>
            </a:lvl3pPr>
            <a:lvl4pPr marL="1165860" indent="0" algn="r" rtl="1">
              <a:buNone/>
              <a:defRPr sz="850"/>
            </a:lvl4pPr>
            <a:lvl5pPr marL="1554480" indent="0" algn="r" rtl="1">
              <a:buNone/>
              <a:defRPr sz="850"/>
            </a:lvl5pPr>
            <a:lvl6pPr marL="1943100" indent="0" algn="r" rtl="1">
              <a:buNone/>
              <a:defRPr sz="850"/>
            </a:lvl6pPr>
            <a:lvl7pPr marL="2331720" indent="0" algn="r" rtl="1">
              <a:buNone/>
              <a:defRPr sz="850"/>
            </a:lvl7pPr>
            <a:lvl8pPr marL="2720340" indent="0" algn="r" rtl="1">
              <a:buNone/>
              <a:defRPr sz="850"/>
            </a:lvl8pPr>
            <a:lvl9pPr marL="3108960" indent="0" algn="r" rtl="1">
              <a:buNone/>
              <a:defRPr sz="850"/>
            </a:lvl9pPr>
          </a:lstStyle>
          <a:p>
            <a:pPr lvl="0" rtl="1"/>
            <a:r>
              <a:rPr lang="he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rtlCol="1" anchor="b"/>
          <a:lstStyle>
            <a:lvl1pPr algn="r" rtl="1">
              <a:defRPr sz="2720"/>
            </a:lvl1pPr>
          </a:lstStyle>
          <a:p>
            <a:pPr rtl="1"/>
            <a:r>
              <a:rPr lang="he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rtlCol="1" anchor="t"/>
          <a:lstStyle>
            <a:lvl1pPr marL="0" indent="0" algn="r" rtl="1">
              <a:buNone/>
              <a:defRPr sz="2720"/>
            </a:lvl1pPr>
            <a:lvl2pPr marL="388620" indent="0" algn="r" rtl="1">
              <a:buNone/>
              <a:defRPr sz="2380"/>
            </a:lvl2pPr>
            <a:lvl3pPr marL="777240" indent="0" algn="r" rtl="1">
              <a:buNone/>
              <a:defRPr sz="2040"/>
            </a:lvl3pPr>
            <a:lvl4pPr marL="1165860" indent="0" algn="r" rtl="1">
              <a:buNone/>
              <a:defRPr sz="1700"/>
            </a:lvl4pPr>
            <a:lvl5pPr marL="1554480" indent="0" algn="r" rtl="1">
              <a:buNone/>
              <a:defRPr sz="1700"/>
            </a:lvl5pPr>
            <a:lvl6pPr marL="1943100" indent="0" algn="r" rtl="1">
              <a:buNone/>
              <a:defRPr sz="1700"/>
            </a:lvl6pPr>
            <a:lvl7pPr marL="2331720" indent="0" algn="r" rtl="1">
              <a:buNone/>
              <a:defRPr sz="1700"/>
            </a:lvl7pPr>
            <a:lvl8pPr marL="2720340" indent="0" algn="r" rtl="1">
              <a:buNone/>
              <a:defRPr sz="1700"/>
            </a:lvl8pPr>
            <a:lvl9pPr marL="3108960" indent="0" algn="r" rtl="1">
              <a:buNone/>
              <a:defRPr sz="1700"/>
            </a:lvl9pPr>
          </a:lstStyle>
          <a:p>
            <a:pPr rtl="1"/>
            <a:r>
              <a:rPr lang="he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 rtlCol="1"/>
          <a:lstStyle>
            <a:lvl1pPr marL="0" indent="0" algn="r" rtl="1">
              <a:buNone/>
              <a:defRPr sz="1360"/>
            </a:lvl1pPr>
            <a:lvl2pPr marL="388620" indent="0" algn="r" rtl="1">
              <a:buNone/>
              <a:defRPr sz="1190"/>
            </a:lvl2pPr>
            <a:lvl3pPr marL="777240" indent="0" algn="r" rtl="1">
              <a:buNone/>
              <a:defRPr sz="1020"/>
            </a:lvl3pPr>
            <a:lvl4pPr marL="1165860" indent="0" algn="r" rtl="1">
              <a:buNone/>
              <a:defRPr sz="850"/>
            </a:lvl4pPr>
            <a:lvl5pPr marL="1554480" indent="0" algn="r" rtl="1">
              <a:buNone/>
              <a:defRPr sz="850"/>
            </a:lvl5pPr>
            <a:lvl6pPr marL="1943100" indent="0" algn="r" rtl="1">
              <a:buNone/>
              <a:defRPr sz="850"/>
            </a:lvl6pPr>
            <a:lvl7pPr marL="2331720" indent="0" algn="r" rtl="1">
              <a:buNone/>
              <a:defRPr sz="850"/>
            </a:lvl7pPr>
            <a:lvl8pPr marL="2720340" indent="0" algn="r" rtl="1">
              <a:buNone/>
              <a:defRPr sz="850"/>
            </a:lvl8pPr>
            <a:lvl9pPr marL="3108960" indent="0" algn="r" rtl="1">
              <a:buNone/>
              <a:defRPr sz="850"/>
            </a:lvl9pPr>
          </a:lstStyle>
          <a:p>
            <a:pPr lvl="0" rtl="1"/>
            <a:r>
              <a:rPr lang="he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rtl="1"/>
            <a:r>
              <a:rPr lang="he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he"/>
              <a:t>Fare clic per modificare gli stili del testo dello schema</a:t>
            </a:r>
          </a:p>
          <a:p>
            <a:pPr lvl="1" rtl="1"/>
            <a:r>
              <a:rPr lang="he"/>
              <a:t>Secondo livello</a:t>
            </a:r>
          </a:p>
          <a:p>
            <a:pPr lvl="2" rtl="1"/>
            <a:r>
              <a:rPr lang="he"/>
              <a:t>Terzo livello</a:t>
            </a:r>
          </a:p>
          <a:p>
            <a:pPr lvl="3" rtl="1"/>
            <a:r>
              <a:rPr lang="he"/>
              <a:t>Quarto livello</a:t>
            </a:r>
          </a:p>
          <a:p>
            <a:pPr lvl="4" rtl="1"/>
            <a:r>
              <a:rPr lang="he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935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777240" rtl="1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r" defTabSz="777240" rtl="1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r" defTabSz="777240" rtl="1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r" defTabSz="777240" rtl="1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r" defTabSz="777240" rtl="1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r" defTabSz="777240" rtl="1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r" defTabSz="777240" rtl="1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r" defTabSz="777240" rtl="1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r" defTabSz="777240" rtl="1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r" defTabSz="777240" rtl="1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777240" rtl="1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r" defTabSz="777240" rtl="1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r" defTabSz="777240" rtl="1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r" defTabSz="777240" rtl="1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r" defTabSz="777240" rtl="1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r" defTabSz="777240" rtl="1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r" defTabSz="777240" rtl="1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r" defTabSz="777240" rtl="1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r" defTabSz="777240" rtl="1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emf"/><Relationship Id="rId5" Type="http://schemas.openxmlformats.org/officeDocument/2006/relationships/image" Target="../media/image11.png"/><Relationship Id="rId15" Type="http://schemas.openxmlformats.org/officeDocument/2006/relationships/image" Target="../media/image7.emf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29.png"/><Relationship Id="rId3" Type="http://schemas.openxmlformats.org/officeDocument/2006/relationships/image" Target="../media/image21.emf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7.emf"/><Relationship Id="rId5" Type="http://schemas.openxmlformats.org/officeDocument/2006/relationships/image" Target="../media/image23.png"/><Relationship Id="rId10" Type="http://schemas.openxmlformats.org/officeDocument/2006/relationships/image" Target="../media/image27.emf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7772400" cy="9850348"/>
          </a:xfrm>
          <a:prstGeom prst="rect">
            <a:avLst/>
          </a:prstGeom>
          <a:solidFill>
            <a:srgbClr val="315D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0" y="5118862"/>
            <a:ext cx="7772400" cy="493953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9" y="5914533"/>
            <a:ext cx="2946400" cy="23558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613" y="5794993"/>
            <a:ext cx="2715554" cy="253321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2962" y="417815"/>
            <a:ext cx="1422400" cy="3048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477750" y="842818"/>
            <a:ext cx="6868626" cy="646331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r>
              <a:rPr lang="he" sz="3600" dirty="0">
                <a:solidFill>
                  <a:schemeClr val="bg1"/>
                </a:solidFill>
                <a:latin typeface="Segoe UI Light" panose="020B0502040204020203" pitchFamily="34" charset="0"/>
                <a:ea typeface="Segoe Pro Display Light" charset="0"/>
                <a:cs typeface="Segoe UI Light" panose="020B0502040204020203" pitchFamily="34" charset="0"/>
              </a:rPr>
              <a:t>חמש דרכים לגרום</a:t>
            </a:r>
          </a:p>
        </p:txBody>
      </p:sp>
      <p:sp>
        <p:nvSpPr>
          <p:cNvPr id="9" name="Rettangolo 8"/>
          <p:cNvSpPr/>
          <p:nvPr/>
        </p:nvSpPr>
        <p:spPr>
          <a:xfrm>
            <a:off x="-640080" y="1338454"/>
            <a:ext cx="8007846" cy="861774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rtl="1"/>
            <a:r>
              <a:rPr lang="he" sz="5000" dirty="0">
                <a:solidFill>
                  <a:schemeClr val="bg1"/>
                </a:solidFill>
                <a:latin typeface="Segoe UI Light" panose="020B0502040204020203" pitchFamily="34" charset="0"/>
                <a:ea typeface="Segoe Pro Display Light" charset="0"/>
                <a:cs typeface="Segoe UI Light" panose="020B0502040204020203" pitchFamily="34" charset="0"/>
              </a:rPr>
              <a:t>ל- Outlook לעבוד בשבילך</a:t>
            </a:r>
          </a:p>
        </p:txBody>
      </p:sp>
      <p:sp>
        <p:nvSpPr>
          <p:cNvPr id="10" name="Rettangolo 9"/>
          <p:cNvSpPr/>
          <p:nvPr/>
        </p:nvSpPr>
        <p:spPr>
          <a:xfrm>
            <a:off x="878443" y="5392191"/>
            <a:ext cx="6219760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1">
            <a:spAutoFit/>
          </a:bodyPr>
          <a:lstStyle/>
          <a:p>
            <a:pPr rtl="1"/>
            <a:r>
              <a:rPr lang="he" sz="1700" b="1" dirty="0">
                <a:solidFill>
                  <a:srgbClr val="315D99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חתום בצורה מסוגננת</a:t>
            </a:r>
            <a:endParaRPr lang="en-US" sz="1700" i="1" dirty="0">
              <a:solidFill>
                <a:srgbClr val="315D99"/>
              </a:solidFill>
              <a:latin typeface="Segoe UI" panose="020B0502040204020203" pitchFamily="34" charset="0"/>
              <a:ea typeface="Segoe Pro" charset="0"/>
              <a:cs typeface="Segoe UI" panose="020B0502040204020203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9593" y="5384802"/>
            <a:ext cx="330200" cy="330200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5659648" y="8108557"/>
            <a:ext cx="1811262" cy="292388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algn="ctr" rtl="1"/>
            <a:r>
              <a:rPr lang="he" sz="1300" dirty="0">
                <a:solidFill>
                  <a:srgbClr val="315D99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פתח הודעה חדשה.</a:t>
            </a:r>
            <a:endParaRPr lang="en-US" sz="1100" dirty="0">
              <a:latin typeface="Segoe UI" panose="020B0502040204020203" pitchFamily="34" charset="0"/>
              <a:ea typeface="Segoe Pro Display" charset="0"/>
              <a:cs typeface="Segoe UI" panose="020B0502040204020203" pitchFamily="34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348" y="5763861"/>
            <a:ext cx="2578100" cy="254635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2593826" y="6716222"/>
            <a:ext cx="203200" cy="3810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100721" y="6716222"/>
            <a:ext cx="203200" cy="38100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2839612" y="8108557"/>
            <a:ext cx="2208272" cy="492443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algn="ctr" rtl="1"/>
            <a:r>
              <a:rPr lang="he" sz="1300" dirty="0">
                <a:solidFill>
                  <a:srgbClr val="315D99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ברצועת הכלים, בחר </a:t>
            </a:r>
            <a:r>
              <a:rPr lang="he" sz="1300" b="1" dirty="0">
                <a:solidFill>
                  <a:srgbClr val="315D99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חתימה</a:t>
            </a:r>
            <a:r>
              <a:rPr lang="he" sz="1300" dirty="0">
                <a:solidFill>
                  <a:srgbClr val="315D99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 ולאחר מכן </a:t>
            </a:r>
            <a:r>
              <a:rPr lang="he" sz="1300" b="1" dirty="0">
                <a:solidFill>
                  <a:srgbClr val="315D99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חתימות</a:t>
            </a:r>
            <a:r>
              <a:rPr lang="he" sz="1300" dirty="0">
                <a:solidFill>
                  <a:srgbClr val="315D99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.</a:t>
            </a:r>
            <a:endParaRPr lang="en-US" sz="1100" dirty="0">
              <a:latin typeface="Segoe UI" panose="020B0502040204020203" pitchFamily="34" charset="0"/>
              <a:ea typeface="Segoe Pro Display" charset="0"/>
              <a:cs typeface="Segoe UI" panose="020B0502040204020203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477750" y="8108557"/>
            <a:ext cx="1801216" cy="492443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algn="ctr" rtl="1"/>
            <a:r>
              <a:rPr lang="he" sz="1300" dirty="0">
                <a:solidFill>
                  <a:srgbClr val="315D99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בחר </a:t>
            </a:r>
            <a:r>
              <a:rPr lang="he" sz="1300" b="1" dirty="0">
                <a:solidFill>
                  <a:srgbClr val="315D99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חדש</a:t>
            </a:r>
            <a:r>
              <a:rPr lang="he" sz="1300" dirty="0">
                <a:solidFill>
                  <a:srgbClr val="315D99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 ותן שם לחתימה שלך.</a:t>
            </a:r>
            <a:endParaRPr lang="en-US" sz="1100" dirty="0">
              <a:latin typeface="Segoe UI" panose="020B0502040204020203" pitchFamily="34" charset="0"/>
              <a:ea typeface="Segoe Pro Display" charset="0"/>
              <a:cs typeface="Segoe UI" panose="020B0502040204020203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079631" y="9284385"/>
            <a:ext cx="3370162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1">
            <a:spAutoFit/>
          </a:bodyPr>
          <a:lstStyle/>
          <a:p>
            <a:pPr rtl="1"/>
            <a:r>
              <a:rPr lang="he" sz="1700" dirty="0">
                <a:solidFill>
                  <a:srgbClr val="315D99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עכשיו, הוסף את פרטי הקשר שלך.</a:t>
            </a:r>
            <a:r>
              <a:rPr lang="he" sz="1700" b="1" dirty="0">
                <a:solidFill>
                  <a:srgbClr val="315D99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477749" y="9267821"/>
            <a:ext cx="1751979" cy="400110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rtl="1"/>
            <a:r>
              <a:rPr lang="he" sz="1000" dirty="0">
                <a:solidFill>
                  <a:srgbClr val="315D99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שלבים מפורטים וסרטון וידאו: </a:t>
            </a:r>
          </a:p>
          <a:p>
            <a:pPr rtl="1"/>
            <a:r>
              <a:rPr lang="he" sz="1000" dirty="0">
                <a:solidFill>
                  <a:srgbClr val="315D99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aka.ms/outlooksignature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8966" y="9214198"/>
            <a:ext cx="546100" cy="546100"/>
          </a:xfrm>
          <a:prstGeom prst="rect">
            <a:avLst/>
          </a:prstGeom>
        </p:spPr>
      </p:pic>
      <p:cxnSp>
        <p:nvCxnSpPr>
          <p:cNvPr id="22" name="Connettore 1 21"/>
          <p:cNvCxnSpPr>
            <a:cxnSpLocks/>
          </p:cNvCxnSpPr>
          <p:nvPr/>
        </p:nvCxnSpPr>
        <p:spPr>
          <a:xfrm>
            <a:off x="2967789" y="9461353"/>
            <a:ext cx="776838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magin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9" y="1359627"/>
            <a:ext cx="7324987" cy="409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76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" y="0"/>
            <a:ext cx="7772399" cy="1005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502750" y="4171903"/>
            <a:ext cx="6437121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he" sz="1500" dirty="0"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הסימן @ עוזר להבטיח שאנשים יבחינו בדואר האלקטרוני שלך. בנוסף, זוהי דרך קלה להוסיף אנשים לשורה 'אל'.</a:t>
            </a:r>
          </a:p>
        </p:txBody>
      </p:sp>
      <p:sp>
        <p:nvSpPr>
          <p:cNvPr id="6" name="Rettangolo 5"/>
          <p:cNvSpPr/>
          <p:nvPr/>
        </p:nvSpPr>
        <p:spPr>
          <a:xfrm>
            <a:off x="954184" y="5852160"/>
            <a:ext cx="370332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" sz="1200" dirty="0">
                <a:solidFill>
                  <a:srgbClr val="315D99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כל אדם ש- @תזכיר יתווסף באופן אוטומטי לשורה 'אל'. </a:t>
            </a:r>
            <a:r>
              <a:rPr lang="en-US" sz="1200" dirty="0">
                <a:solidFill>
                  <a:srgbClr val="315D99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 Outlook</a:t>
            </a:r>
            <a:r>
              <a:rPr lang="he" sz="1200" dirty="0">
                <a:solidFill>
                  <a:srgbClr val="315D99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יציג את הסימן @ ברשימת ההודעות בתיבת הדואר הנכנס שלו כדי למשוך את תשומת לבו.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649" y="401185"/>
            <a:ext cx="897641" cy="89764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054" y="401185"/>
            <a:ext cx="897641" cy="89764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9912" y="129367"/>
            <a:ext cx="2655633" cy="155131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0016" y="131852"/>
            <a:ext cx="2617087" cy="154882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2111" y="1716330"/>
            <a:ext cx="2617088" cy="152879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9821" y="1555264"/>
            <a:ext cx="2615718" cy="169052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2649" y="2053117"/>
            <a:ext cx="857576" cy="85757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0024" y="2013054"/>
            <a:ext cx="897641" cy="897641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6707377" y="1324540"/>
            <a:ext cx="708660" cy="261610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algn="ctr" rtl="1"/>
            <a:r>
              <a:rPr lang="he" sz="1100" b="1" dirty="0">
                <a:solidFill>
                  <a:srgbClr val="315D99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טקסט</a:t>
            </a:r>
            <a:endParaRPr lang="en-US" sz="1100" dirty="0">
              <a:latin typeface="Segoe UI" panose="020B0502040204020203" pitchFamily="34" charset="0"/>
              <a:ea typeface="Segoe Pro Display" charset="0"/>
              <a:cs typeface="Segoe UI" panose="020B0502040204020203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502750" y="1337240"/>
            <a:ext cx="708660" cy="261610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algn="ctr" rtl="1"/>
            <a:r>
              <a:rPr lang="he" sz="1100" b="1" dirty="0">
                <a:solidFill>
                  <a:srgbClr val="315D99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סמלים</a:t>
            </a:r>
            <a:endParaRPr lang="en-US" sz="1100" dirty="0">
              <a:latin typeface="Segoe UI" panose="020B0502040204020203" pitchFamily="34" charset="0"/>
              <a:ea typeface="Segoe Pro Display" charset="0"/>
              <a:cs typeface="Segoe UI" panose="020B0502040204020203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494719" y="2790755"/>
            <a:ext cx="708660" cy="261610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algn="ctr" rtl="1"/>
            <a:r>
              <a:rPr lang="he" sz="1100" b="1" dirty="0">
                <a:solidFill>
                  <a:srgbClr val="315D99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תמונות</a:t>
            </a:r>
            <a:endParaRPr lang="en-US" sz="1100" dirty="0">
              <a:latin typeface="Segoe UI" panose="020B0502040204020203" pitchFamily="34" charset="0"/>
              <a:ea typeface="Segoe Pro Display" charset="0"/>
              <a:cs typeface="Segoe UI" panose="020B0502040204020203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6687348" y="2796470"/>
            <a:ext cx="708660" cy="261610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algn="ctr" rtl="1"/>
            <a:r>
              <a:rPr lang="he" sz="1100" b="1" dirty="0">
                <a:solidFill>
                  <a:srgbClr val="315D99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קישורים</a:t>
            </a:r>
            <a:endParaRPr lang="en-US" sz="1100" dirty="0">
              <a:latin typeface="Segoe UI" panose="020B0502040204020203" pitchFamily="34" charset="0"/>
              <a:ea typeface="Segoe Pro Display" charset="0"/>
              <a:cs typeface="Segoe UI" panose="020B0502040204020203" pitchFamily="34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64208" y="3781361"/>
            <a:ext cx="431800" cy="431800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924352" y="3808490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1">
            <a:spAutoFit/>
          </a:bodyPr>
          <a:lstStyle/>
          <a:p>
            <a:pPr rtl="1"/>
            <a:r>
              <a:rPr lang="he" sz="1700" b="1" dirty="0">
                <a:solidFill>
                  <a:srgbClr val="315D99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קבל תשומת לב באמצעות אזכור</a:t>
            </a:r>
            <a:endParaRPr lang="en-US" sz="1700" i="1" dirty="0">
              <a:solidFill>
                <a:srgbClr val="315D99"/>
              </a:solidFill>
              <a:latin typeface="Segoe UI" panose="020B0502040204020203" pitchFamily="34" charset="0"/>
              <a:ea typeface="Segoe Pro" charset="0"/>
              <a:cs typeface="Segoe UI" panose="020B0502040204020203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6759526" y="5127548"/>
            <a:ext cx="63648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he" sz="1200" dirty="0">
                <a:solidFill>
                  <a:srgbClr val="315D99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הקלד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3241249" y="5842690"/>
            <a:ext cx="415475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he" sz="1200" dirty="0">
                <a:solidFill>
                  <a:srgbClr val="315D99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לפני שמו של‏ </a:t>
            </a:r>
          </a:p>
          <a:p>
            <a:pPr rtl="1"/>
            <a:r>
              <a:rPr lang="he" sz="1200" dirty="0">
                <a:solidFill>
                  <a:srgbClr val="315D99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אדם בכל מקום </a:t>
            </a:r>
          </a:p>
          <a:p>
            <a:pPr rtl="1"/>
            <a:r>
              <a:rPr lang="he" sz="1200" dirty="0">
                <a:solidFill>
                  <a:srgbClr val="315D99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בגוף הדואר האלקטרוני.</a:t>
            </a: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23545" y="5100635"/>
            <a:ext cx="669830" cy="633025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4185" y="6135307"/>
            <a:ext cx="6136559" cy="4096780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7" y="4861011"/>
            <a:ext cx="4540538" cy="1098517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4982113" y="7025610"/>
            <a:ext cx="1811262" cy="400110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rtl="1"/>
            <a:r>
              <a:rPr lang="he" sz="1000" dirty="0">
                <a:solidFill>
                  <a:srgbClr val="315D99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שלבים מפורטים וסרטון וידאו: </a:t>
            </a:r>
          </a:p>
          <a:p>
            <a:pPr rtl="1"/>
            <a:r>
              <a:rPr lang="he" sz="1000" dirty="0">
                <a:solidFill>
                  <a:srgbClr val="315D99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aka.ms/outlook@mention</a:t>
            </a:r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17694" y="6971987"/>
            <a:ext cx="546100" cy="546100"/>
          </a:xfrm>
          <a:prstGeom prst="rect">
            <a:avLst/>
          </a:prstGeom>
        </p:spPr>
      </p:pic>
      <p:cxnSp>
        <p:nvCxnSpPr>
          <p:cNvPr id="67" name="Connettore 1 66"/>
          <p:cNvCxnSpPr>
            <a:cxnSpLocks/>
          </p:cNvCxnSpPr>
          <p:nvPr/>
        </p:nvCxnSpPr>
        <p:spPr>
          <a:xfrm>
            <a:off x="-48638" y="10058400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1 69"/>
          <p:cNvCxnSpPr>
            <a:cxnSpLocks/>
          </p:cNvCxnSpPr>
          <p:nvPr/>
        </p:nvCxnSpPr>
        <p:spPr>
          <a:xfrm>
            <a:off x="0" y="3479800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66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ttangolo 45"/>
          <p:cNvSpPr/>
          <p:nvPr/>
        </p:nvSpPr>
        <p:spPr>
          <a:xfrm>
            <a:off x="1756" y="-2870"/>
            <a:ext cx="7772400" cy="1005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 sz="120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918827" y="431024"/>
            <a:ext cx="3104291" cy="35394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wrap="square" rtlCol="1">
            <a:spAutoFit/>
          </a:bodyPr>
          <a:lstStyle/>
          <a:p>
            <a:pPr rtl="1"/>
            <a:r>
              <a:rPr lang="he" sz="1700" b="1" dirty="0">
                <a:solidFill>
                  <a:srgbClr val="315D99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עבוד עם אחרים על קובץ אחד</a:t>
            </a:r>
          </a:p>
        </p:txBody>
      </p:sp>
      <p:sp>
        <p:nvSpPr>
          <p:cNvPr id="5" name="Rettangolo 4"/>
          <p:cNvSpPr/>
          <p:nvPr/>
        </p:nvSpPr>
        <p:spPr>
          <a:xfrm>
            <a:off x="1708583" y="6674603"/>
            <a:ext cx="43645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he" sz="1600" dirty="0">
                <a:latin typeface="Segoe UI Light" panose="020B0502040204020203" pitchFamily="34" charset="0"/>
                <a:ea typeface="Segoe Pro Display Light" charset="0"/>
                <a:cs typeface="Segoe UI Light" panose="020B0502040204020203" pitchFamily="34" charset="0"/>
              </a:rPr>
              <a:t>סמן בדגל הודעות תלויות זמן כדי שתזכור </a:t>
            </a:r>
          </a:p>
          <a:p>
            <a:pPr rtl="1"/>
            <a:r>
              <a:rPr lang="he" sz="1600" dirty="0">
                <a:latin typeface="Segoe UI Light" panose="020B0502040204020203" pitchFamily="34" charset="0"/>
                <a:ea typeface="Segoe Pro Display Light" charset="0"/>
                <a:cs typeface="Segoe UI Light" panose="020B0502040204020203" pitchFamily="34" charset="0"/>
              </a:rPr>
              <a:t>להמשיך בטיפול, להשיב, להתקשר ועוד.‏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19" y="400406"/>
            <a:ext cx="431800" cy="4318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04" y="905373"/>
            <a:ext cx="1579521" cy="174875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235" y="905373"/>
            <a:ext cx="1584222" cy="174875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59" y="905373"/>
            <a:ext cx="1579521" cy="174875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84" y="905373"/>
            <a:ext cx="1579521" cy="174875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2001728" y="1537275"/>
            <a:ext cx="203200" cy="3810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789276" y="1537275"/>
            <a:ext cx="203200" cy="3810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645186" y="1537275"/>
            <a:ext cx="203200" cy="381000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5958104" y="2444167"/>
            <a:ext cx="1285181" cy="492443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algn="ctr" rtl="1"/>
            <a:r>
              <a:rPr lang="he" sz="1300" dirty="0">
                <a:solidFill>
                  <a:srgbClr val="315D99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בחר קובץ מהמחשב שלך.</a:t>
            </a:r>
            <a:endParaRPr lang="en-US" sz="1100" dirty="0">
              <a:latin typeface="Segoe UI" panose="020B0502040204020203" pitchFamily="34" charset="0"/>
              <a:ea typeface="Segoe Pro Display" charset="0"/>
              <a:cs typeface="Segoe UI" panose="020B0502040204020203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4080923" y="2444167"/>
            <a:ext cx="1499434" cy="492443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algn="ctr" rtl="1"/>
            <a:r>
              <a:rPr lang="he" sz="1300">
                <a:solidFill>
                  <a:srgbClr val="315D99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צרף את הקובץ להודעה שלך.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2010091" y="2444167"/>
            <a:ext cx="1972692" cy="492443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algn="ctr" rtl="1"/>
            <a:r>
              <a:rPr lang="he" sz="1300" dirty="0">
                <a:solidFill>
                  <a:srgbClr val="315D99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בחר את הרשימה הנפתחת לצד שם הקובץ.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345603" y="2444167"/>
            <a:ext cx="1468288" cy="492443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algn="ctr" rtl="1"/>
            <a:r>
              <a:rPr lang="he" sz="1300" dirty="0">
                <a:solidFill>
                  <a:srgbClr val="315D99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העלה </a:t>
            </a:r>
            <a:br>
              <a:rPr lang="en-US" sz="1300" dirty="0">
                <a:solidFill>
                  <a:srgbClr val="315D99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</a:br>
            <a:r>
              <a:rPr lang="he" sz="1300" dirty="0">
                <a:solidFill>
                  <a:srgbClr val="315D99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ל- OneDrive.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3" y="3224940"/>
            <a:ext cx="7130525" cy="2165567"/>
          </a:xfrm>
          <a:prstGeom prst="rect">
            <a:avLst/>
          </a:prstGeom>
        </p:spPr>
      </p:pic>
      <p:sp>
        <p:nvSpPr>
          <p:cNvPr id="19" name="Rettangolo 18"/>
          <p:cNvSpPr/>
          <p:nvPr/>
        </p:nvSpPr>
        <p:spPr>
          <a:xfrm>
            <a:off x="4213273" y="5704293"/>
            <a:ext cx="2809845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1">
            <a:spAutoFit/>
          </a:bodyPr>
          <a:lstStyle/>
          <a:p>
            <a:pPr rtl="1"/>
            <a:r>
              <a:rPr lang="he" sz="1700" dirty="0">
                <a:solidFill>
                  <a:srgbClr val="315D99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עם תזכורות, לא תשכח דבר</a:t>
            </a: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27385" y="5678834"/>
            <a:ext cx="431800" cy="431800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161779" y="274167"/>
            <a:ext cx="2073422" cy="553998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rtl="1"/>
            <a:r>
              <a:rPr lang="he" sz="1000" dirty="0">
                <a:solidFill>
                  <a:srgbClr val="315D99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שוחח בצ'אט ובצע עריכה משותפת בקבצי Word‏, Excel ו- PowerPoint. ראה aka.ms/collaborate</a:t>
            </a: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62176" y="285368"/>
            <a:ext cx="546100" cy="54610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23563" y="6143951"/>
            <a:ext cx="1448634" cy="1380118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2517" y="7695867"/>
            <a:ext cx="6703309" cy="1447840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5220669" y="9126849"/>
            <a:ext cx="1938643" cy="492443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algn="ctr" rtl="1"/>
            <a:r>
              <a:rPr lang="he" sz="1300" dirty="0">
                <a:solidFill>
                  <a:srgbClr val="315D99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בחר את סמל הדגל</a:t>
            </a:r>
          </a:p>
          <a:p>
            <a:pPr algn="ctr" rtl="1"/>
            <a:r>
              <a:rPr lang="he" sz="1300" dirty="0">
                <a:solidFill>
                  <a:srgbClr val="315D99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ברשימת ההודעות.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2871593" y="9126849"/>
            <a:ext cx="1938643" cy="692497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algn="ctr" rtl="1"/>
            <a:r>
              <a:rPr lang="he" sz="1300" dirty="0">
                <a:solidFill>
                  <a:srgbClr val="315D99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לחץ באמצעות לחצן העכבר הימני על הדגל ובחר </a:t>
            </a:r>
            <a:r>
              <a:rPr lang="he" sz="1300" b="1" dirty="0">
                <a:solidFill>
                  <a:srgbClr val="315D99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הוספת תזכורת</a:t>
            </a:r>
            <a:r>
              <a:rPr lang="he" sz="1300" dirty="0">
                <a:solidFill>
                  <a:srgbClr val="315D99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467353" y="9126849"/>
            <a:ext cx="1938643" cy="492443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algn="ctr" rtl="1"/>
            <a:r>
              <a:rPr lang="he" sz="1300" dirty="0">
                <a:solidFill>
                  <a:srgbClr val="315D99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הגדר את אפשרויות התזכורת.</a:t>
            </a:r>
          </a:p>
        </p:txBody>
      </p:sp>
      <p:cxnSp>
        <p:nvCxnSpPr>
          <p:cNvPr id="42" name="Connettore 1 41"/>
          <p:cNvCxnSpPr>
            <a:cxnSpLocks/>
          </p:cNvCxnSpPr>
          <p:nvPr/>
        </p:nvCxnSpPr>
        <p:spPr>
          <a:xfrm>
            <a:off x="-48638" y="5535385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>
            <a:cxnSpLocks/>
          </p:cNvCxnSpPr>
          <p:nvPr/>
        </p:nvCxnSpPr>
        <p:spPr>
          <a:xfrm>
            <a:off x="293" y="9993085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24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-29028"/>
            <a:ext cx="7772400" cy="98298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 sz="120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5743254"/>
            <a:ext cx="7772400" cy="4315146"/>
          </a:xfrm>
          <a:prstGeom prst="rect">
            <a:avLst/>
          </a:prstGeom>
          <a:solidFill>
            <a:srgbClr val="315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1135296" y="6512317"/>
            <a:ext cx="6015519" cy="3539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" sz="1700" dirty="0">
                <a:solidFill>
                  <a:schemeClr val="bg1"/>
                </a:solidFill>
                <a:latin typeface="Segoe UI Semilight" panose="020B0402040204020203" pitchFamily="34" charset="0"/>
                <a:ea typeface="Segoe Pro SemiLight" charset="0"/>
                <a:cs typeface="Segoe UI Semilight" panose="020B0402040204020203" pitchFamily="34" charset="0"/>
              </a:rPr>
              <a:t>קבל עוד עצות, סרטוני וידאו, עזרה והדרכה</a:t>
            </a:r>
          </a:p>
        </p:txBody>
      </p:sp>
      <p:sp>
        <p:nvSpPr>
          <p:cNvPr id="7" name="Rettangolo 6"/>
          <p:cNvSpPr/>
          <p:nvPr/>
        </p:nvSpPr>
        <p:spPr>
          <a:xfrm>
            <a:off x="1135296" y="7037592"/>
            <a:ext cx="6015519" cy="12311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" sz="3700" dirty="0">
                <a:solidFill>
                  <a:schemeClr val="bg1"/>
                </a:solidFill>
                <a:latin typeface="Segoe UI Bold" panose="020B0802040204020203" pitchFamily="34" charset="0"/>
                <a:ea typeface="Segoe Pro" charset="0"/>
                <a:cs typeface="Segoe UI Bold" panose="020B0802040204020203" pitchFamily="34" charset="0"/>
              </a:rPr>
              <a:t>בקר בכתובת aka.ms/officetips</a:t>
            </a:r>
          </a:p>
        </p:txBody>
      </p:sp>
      <p:sp>
        <p:nvSpPr>
          <p:cNvPr id="8" name="Rettangolo 7"/>
          <p:cNvSpPr/>
          <p:nvPr/>
        </p:nvSpPr>
        <p:spPr>
          <a:xfrm>
            <a:off x="1135296" y="8392624"/>
            <a:ext cx="6015519" cy="8771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" sz="1700" dirty="0">
                <a:solidFill>
                  <a:schemeClr val="bg1"/>
                </a:solidFill>
                <a:latin typeface="Segoe UI Semilight" panose="020B0402040204020203" pitchFamily="34" charset="0"/>
                <a:ea typeface="Segoe Pro SemiLight" charset="0"/>
                <a:cs typeface="Segoe UI Semilight" panose="020B0402040204020203" pitchFamily="34" charset="0"/>
              </a:rPr>
              <a:t>חוויות אלה זמינות ב- Outlook</a:t>
            </a:r>
            <a:r>
              <a:rPr lang="en-US" sz="1700" dirty="0">
                <a:solidFill>
                  <a:schemeClr val="bg1"/>
                </a:solidFill>
                <a:latin typeface="Segoe UI Semilight" panose="020B0402040204020203" pitchFamily="34" charset="0"/>
                <a:ea typeface="Segoe Pro SemiLight" charset="0"/>
                <a:cs typeface="Segoe UI Semilight" panose="020B0402040204020203" pitchFamily="34" charset="0"/>
              </a:rPr>
              <a:t> 2016</a:t>
            </a:r>
            <a:r>
              <a:rPr lang="he" sz="1700" dirty="0">
                <a:solidFill>
                  <a:schemeClr val="bg1"/>
                </a:solidFill>
                <a:latin typeface="Segoe UI Semilight" panose="020B0402040204020203" pitchFamily="34" charset="0"/>
                <a:ea typeface="Segoe Pro SemiLight" charset="0"/>
                <a:cs typeface="Segoe UI Semilight" panose="020B0402040204020203" pitchFamily="34" charset="0"/>
              </a:rPr>
              <a:t> וב- Outlook עבור Office</a:t>
            </a:r>
            <a:r>
              <a:rPr lang="en-US" sz="1700" dirty="0">
                <a:solidFill>
                  <a:schemeClr val="bg1"/>
                </a:solidFill>
                <a:latin typeface="Segoe UI Semilight" panose="020B0402040204020203" pitchFamily="34" charset="0"/>
                <a:ea typeface="Segoe Pro SemiLight" charset="0"/>
                <a:cs typeface="Segoe UI Semilight" panose="020B0402040204020203" pitchFamily="34" charset="0"/>
              </a:rPr>
              <a:t> 365</a:t>
            </a:r>
            <a:r>
              <a:rPr lang="he" sz="1700" dirty="0">
                <a:solidFill>
                  <a:schemeClr val="bg1"/>
                </a:solidFill>
                <a:latin typeface="Segoe UI Semilight" panose="020B0402040204020203" pitchFamily="34" charset="0"/>
                <a:ea typeface="Segoe Pro SemiLight" charset="0"/>
                <a:cs typeface="Segoe UI Semilight" panose="020B0402040204020203" pitchFamily="34" charset="0"/>
              </a:rPr>
              <a:t>. </a:t>
            </a:r>
          </a:p>
          <a:p>
            <a:pPr algn="ctr" rtl="1"/>
            <a:endParaRPr lang="en-US" sz="1700" dirty="0">
              <a:solidFill>
                <a:schemeClr val="bg1"/>
              </a:solidFill>
              <a:latin typeface="Segoe UI Semilight" panose="020B0402040204020203" pitchFamily="34" charset="0"/>
              <a:ea typeface="Segoe Pro SemiLight" charset="0"/>
              <a:cs typeface="Segoe UI Semilight" panose="020B0402040204020203" pitchFamily="34" charset="0"/>
            </a:endParaRPr>
          </a:p>
          <a:p>
            <a:pPr algn="ctr" rtl="1"/>
            <a:r>
              <a:rPr lang="he" sz="1700" dirty="0">
                <a:solidFill>
                  <a:schemeClr val="bg1"/>
                </a:solidFill>
                <a:latin typeface="Segoe UI Semilight" panose="020B0402040204020203" pitchFamily="34" charset="0"/>
                <a:ea typeface="Segoe Pro SemiLight" charset="0"/>
                <a:cs typeface="Segoe UI Semilight" panose="020B0402040204020203" pitchFamily="34" charset="0"/>
              </a:rPr>
              <a:t> 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200" y="9288728"/>
            <a:ext cx="1778000" cy="3810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773653" y="291209"/>
            <a:ext cx="6299341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1">
            <a:spAutoFit/>
          </a:bodyPr>
          <a:lstStyle/>
          <a:p>
            <a:pPr rtl="1"/>
            <a:r>
              <a:rPr lang="he" sz="1700" dirty="0">
                <a:solidFill>
                  <a:srgbClr val="315D99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יש לך שאלות? תגיד "ספר לי"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259058" y="645903"/>
            <a:ext cx="5813936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he" sz="1500" dirty="0"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השתמש </a:t>
            </a:r>
            <a:r>
              <a:rPr lang="he" sz="1500" b="1" dirty="0"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בתיבה ספר לי מה אתה רוצה לעשות </a:t>
            </a:r>
            <a:r>
              <a:rPr lang="he" sz="1500" dirty="0"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כדי לקבל מידע נוסף </a:t>
            </a:r>
          </a:p>
          <a:p>
            <a:pPr rtl="1"/>
            <a:r>
              <a:rPr lang="he" sz="1500" dirty="0"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על כל הפעולות שבאפשרותך לבצע ב- Outlook.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659" y="189812"/>
            <a:ext cx="1274758" cy="129618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67" y="1396632"/>
            <a:ext cx="6647339" cy="4255144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6640248" y="2884598"/>
            <a:ext cx="918766" cy="553998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rtl="1"/>
            <a:r>
              <a:rPr lang="he" sz="1000" dirty="0">
                <a:solidFill>
                  <a:srgbClr val="315D99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הקלד פעולה,</a:t>
            </a:r>
          </a:p>
          <a:p>
            <a:pPr rtl="1"/>
            <a:r>
              <a:rPr lang="he" sz="1000" dirty="0">
                <a:solidFill>
                  <a:srgbClr val="315D99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לדוגמה, </a:t>
            </a:r>
            <a:r>
              <a:rPr lang="he" sz="1000" b="1" dirty="0">
                <a:solidFill>
                  <a:srgbClr val="315D99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לא נקרא.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113520" y="4251707"/>
            <a:ext cx="1244253" cy="707886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rtl="1"/>
            <a:r>
              <a:rPr lang="he" sz="1000" dirty="0">
                <a:solidFill>
                  <a:srgbClr val="315D99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לאחר מכן בחר אחת מתוצאות החיפוש או בחר </a:t>
            </a:r>
            <a:r>
              <a:rPr lang="he" sz="1000" b="1" dirty="0">
                <a:solidFill>
                  <a:srgbClr val="315D99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קבל עזרה</a:t>
            </a:r>
            <a:r>
              <a:rPr lang="he" sz="1000" dirty="0">
                <a:solidFill>
                  <a:srgbClr val="315D99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-391751" y="2161148"/>
            <a:ext cx="2330807" cy="553998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rtl="1"/>
            <a:r>
              <a:rPr lang="he" sz="1000" dirty="0">
                <a:solidFill>
                  <a:srgbClr val="315D99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שלבים מפורטים </a:t>
            </a:r>
          </a:p>
          <a:p>
            <a:pPr rtl="1"/>
            <a:r>
              <a:rPr lang="he" sz="1000" dirty="0">
                <a:solidFill>
                  <a:srgbClr val="315D99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וסרטון וידאו: </a:t>
            </a:r>
          </a:p>
          <a:p>
            <a:pPr rtl="1"/>
            <a:r>
              <a:rPr lang="he" sz="1000" dirty="0">
                <a:solidFill>
                  <a:srgbClr val="315D99"/>
                </a:solidFill>
                <a:latin typeface="Segoe UI" panose="020B0502040204020203" pitchFamily="34" charset="0"/>
                <a:ea typeface="Segoe Pro Display" charset="0"/>
                <a:cs typeface="Segoe UI" panose="020B0502040204020203" pitchFamily="34" charset="0"/>
              </a:rPr>
              <a:t>aka.ms/outlooktellme</a:t>
            </a:r>
            <a:endParaRPr lang="en-US" sz="1000" dirty="0">
              <a:solidFill>
                <a:srgbClr val="315D99"/>
              </a:solidFill>
              <a:latin typeface="Segoe UI" panose="020B0502040204020203" pitchFamily="34" charset="0"/>
              <a:ea typeface="Segoe Pro Display" charset="0"/>
              <a:cs typeface="Segoe UI" panose="020B0502040204020203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946" y="1527262"/>
            <a:ext cx="546100" cy="54610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2994" y="270101"/>
            <a:ext cx="414824" cy="414824"/>
          </a:xfrm>
          <a:prstGeom prst="rect">
            <a:avLst/>
          </a:prstGeom>
        </p:spPr>
      </p:pic>
      <p:pic>
        <p:nvPicPr>
          <p:cNvPr id="19" name="Picture 1">
            <a:extLst>
              <a:ext uri="{FF2B5EF4-FFF2-40B4-BE49-F238E27FC236}">
                <a16:creationId xmlns:a16="http://schemas.microsoft.com/office/drawing/2014/main" id="{1F22ED86-0434-4D38-A5CB-94433E597A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8928" y="3820183"/>
            <a:ext cx="1684379" cy="36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7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1"/>
          <a:lstStyle/>
          <a:p>
            <a:pPr rtl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2205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F46917140D694AAEAF39165F579555" ma:contentTypeVersion="10" ma:contentTypeDescription="Create a new document." ma:contentTypeScope="" ma:versionID="6f1e7b6f0b0d35ced780d0a55ee4053f">
  <xsd:schema xmlns:xsd="http://www.w3.org/2001/XMLSchema" xmlns:xs="http://www.w3.org/2001/XMLSchema" xmlns:p="http://schemas.microsoft.com/office/2006/metadata/properties" xmlns:ns1="http://schemas.microsoft.com/sharepoint/v3" xmlns:ns2="876de33e-aaa5-4507-9b92-b84e676ded0d" xmlns:ns3="9a0666c7-4cba-45e4-bb78-1ed48d50e5d1" xmlns:ns4="10dd7f8a-f247-48ee-8534-441ce336aea6" targetNamespace="http://schemas.microsoft.com/office/2006/metadata/properties" ma:root="true" ma:fieldsID="896d2b523964b19186340351f2b60ad5" ns1:_="" ns2:_="" ns3:_="" ns4:_="">
    <xsd:import namespace="http://schemas.microsoft.com/sharepoint/v3"/>
    <xsd:import namespace="876de33e-aaa5-4507-9b92-b84e676ded0d"/>
    <xsd:import namespace="9a0666c7-4cba-45e4-bb78-1ed48d50e5d1"/>
    <xsd:import namespace="10dd7f8a-f247-48ee-8534-441ce336aea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de33e-aaa5-4507-9b92-b84e676de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0666c7-4cba-45e4-bb78-1ed48d50e5d1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1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dd7f8a-f247-48ee-8534-441ce336ae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021AA4B-EC41-4FB4-B03A-FB1D6E73E8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76de33e-aaa5-4507-9b92-b84e676ded0d"/>
    <ds:schemaRef ds:uri="9a0666c7-4cba-45e4-bb78-1ed48d50e5d1"/>
    <ds:schemaRef ds:uri="10dd7f8a-f247-48ee-8534-441ce336ae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FA9B8D-5FC1-4BE0-97A0-C558307AFE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EFE3FC-FA51-4BFD-8881-385B7FC66852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http://purl.org/dc/elements/1.1/"/>
    <ds:schemaRef ds:uri="10dd7f8a-f247-48ee-8534-441ce336aea6"/>
    <ds:schemaRef ds:uri="9a0666c7-4cba-45e4-bb78-1ed48d50e5d1"/>
    <ds:schemaRef ds:uri="876de33e-aaa5-4507-9b92-b84e676ded0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311</Words>
  <PresentationFormat>Custom</PresentationFormat>
  <Paragraphs>54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Segoe Pro Display</vt:lpstr>
      <vt:lpstr>Segoe Pro Display Light</vt:lpstr>
      <vt:lpstr>Arial</vt:lpstr>
      <vt:lpstr>Calibri</vt:lpstr>
      <vt:lpstr>Calibri Light</vt:lpstr>
      <vt:lpstr>Segoe Pro</vt:lpstr>
      <vt:lpstr>Segoe Pro SemiLight</vt:lpstr>
      <vt:lpstr>Segoe UI</vt:lpstr>
      <vt:lpstr>Segoe UI Bold</vt:lpstr>
      <vt:lpstr>Segoe UI Light</vt:lpstr>
      <vt:lpstr>Segoe UI Semilight</vt:lpstr>
      <vt:lpstr>Times New Roman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2017-09-14T06:57:53Z</dcterms:created>
  <dcterms:modified xsi:type="dcterms:W3CDTF">2017-09-21T13:06:18Z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0x010100D9F46917140D694AAEAF39165F579555</vt:lpwstr>
  </property>
</Properties>
</file>