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83" r:id="rId3"/>
    <p:sldId id="281" r:id="rId4"/>
    <p:sldId id="272" r:id="rId5"/>
    <p:sldId id="273" r:id="rId6"/>
    <p:sldId id="274" r:id="rId7"/>
    <p:sldId id="284" r:id="rId8"/>
    <p:sldId id="276" r:id="rId9"/>
    <p:sldId id="282" r:id="rId10"/>
    <p:sldId id="278" r:id="rId11"/>
    <p:sldId id="279" r:id="rId12"/>
    <p:sldId id="280" r:id="rId13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9" autoAdjust="0"/>
    <p:restoredTop sz="94660"/>
  </p:normalViewPr>
  <p:slideViewPr>
    <p:cSldViewPr>
      <p:cViewPr varScale="1">
        <p:scale>
          <a:sx n="90" d="100"/>
          <a:sy n="90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22/03/2018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15D44AA9-01A9-4234-A7D5-759E9183FA36}" type="slidenum">
              <a:rPr lang="he-IL" smtClean="0">
                <a:latin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22/03/2018</a:t>
            </a:r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4717457-3D7F-47C7-A42B-6399AD530DD1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 flipH="1">
            <a:off x="685800" y="1676400"/>
            <a:ext cx="6934200" cy="2362199"/>
          </a:xfrm>
        </p:spPr>
        <p:txBody>
          <a:bodyPr wrap="square" rtlCol="1"/>
          <a:lstStyle>
            <a:lvl1pPr algn="r" rtl="1">
              <a:lnSpc>
                <a:spcPct val="60000"/>
              </a:lnSpc>
              <a:defRPr sz="6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dirty="0"/>
              <a:t>לחץ כדי להוסיף כותרת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 flipH="1">
            <a:off x="685800" y="4114800"/>
            <a:ext cx="6934200" cy="13716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he-IL" dirty="0"/>
              <a:t>לחץ כדי להוסיף כותרת משנה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1524000" y="6356351"/>
            <a:ext cx="8382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22/03/2018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2590800" y="6356351"/>
            <a:ext cx="53340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381000" y="6356351"/>
            <a:ext cx="9144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9E513D3-5634-4029-9D8A-10D34CC19BA1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אוגו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61021" cy="3586110"/>
            <a:chOff x="1217219" y="1524000"/>
            <a:chExt cx="7561021" cy="3586110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17219" y="237748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24275" y="319686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45299" y="403553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25491" y="4894666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8717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8613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8509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1825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אוגוסט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26469" y="15450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ED7BF077-E623-4266-9B49-C6F76AAD86E2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8126BBB0-8AB1-46B7-AF39-3126DF5B057F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6B3EE343-684E-4C5F-B55E-0BE3E8C4300B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5AD9806E-CE82-4052-8E1D-CAEEE5A90B5F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B7517FC6-B0FA-491A-8369-96547505437A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916C2422-CCBC-42AC-B1BA-6CFCE0079FE4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5E89F0BC-4FA1-4758-8F1C-C4DE24619E05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ספטמ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-685800" y="1524028"/>
            <a:ext cx="8606674" cy="3580944"/>
            <a:chOff x="171566" y="1524000"/>
            <a:chExt cx="8606674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88199" y="235260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85583" y="319443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71566" y="402443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79603" y="485690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17466" y="5718633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ספטמבר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4241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1657A3B0-11EC-46BF-BF23-2489ADCA08CD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AEA1602B-B317-45A8-A69E-63D4BEE67648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358321A7-5289-407F-90EC-D7E5AA829F0D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D0AD248B-DA35-4F58-9FB5-70AF11D370DF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2FF8A57A-AD7F-45B3-8647-F12BB70EB29F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A15BAC40-2F86-4CDC-9FF2-2FFDCCB6A9B1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182F79ED-6400-4B90-AAA8-9E909C670E44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36145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אוקטו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72759" cy="3580944"/>
            <a:chOff x="1205481" y="1524000"/>
            <a:chExt cx="7572759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32297" y="234277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18330" y="3209966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25542" y="404422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05481" y="487326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600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589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579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31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695458" y="5733521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אוקטובר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9862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26A3380B-5E91-4DBD-A1B6-C7FAE109ACC9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1F06D40E-F515-4616-AA02-5389DAC89697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E3B91946-3A7D-4CF0-9617-373D24263CF5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83878ABF-FAAF-4A05-8083-424DBCB1ED6E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AF2C7946-D032-4F02-A90A-70B3DF680941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BC6CE42A-75E2-462D-8798-321C84EEB46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FA467061-86C4-4DAA-A298-7E25AF7D7183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נובמ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74353" cy="3590107"/>
            <a:chOff x="1203887" y="1524000"/>
            <a:chExt cx="7574353" cy="3590107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20910" y="233263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27868" y="319534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03887" y="4041515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11595" y="48513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326517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98369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78051" y="489866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8600" y="575100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נובמבר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5231" y="15511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דצמ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-685800" y="1524028"/>
            <a:ext cx="8606674" cy="3580944"/>
            <a:chOff x="171566" y="1524000"/>
            <a:chExt cx="8606674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88199" y="235260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85583" y="319443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71566" y="402443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79603" y="485690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17466" y="5718633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דצמבר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4241" y="156869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1657A3B0-11EC-46BF-BF23-2489ADCA08CD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AEA1602B-B317-45A8-A69E-63D4BEE67648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358321A7-5289-407F-90EC-D7E5AA829F0D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D0AD248B-DA35-4F58-9FB5-70AF11D370DF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2FF8A57A-AD7F-45B3-8647-F12BB70EB29F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A15BAC40-2F86-4CDC-9FF2-2FFDCCB6A9B1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182F79ED-6400-4B90-AAA8-9E909C670E44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 flipH="1">
            <a:off x="966156" y="94861"/>
            <a:ext cx="7034844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 flipH="1">
            <a:off x="381000" y="1600200"/>
            <a:ext cx="7543800" cy="47244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1524000" y="6356351"/>
            <a:ext cx="8382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22/03/2018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2590800" y="6356351"/>
            <a:ext cx="53340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381000" y="6356351"/>
            <a:ext cx="9144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9E513D3-5634-4029-9D8A-10D34CC19BA1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524000" y="6356351"/>
            <a:ext cx="8382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22/03/2018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2590800" y="6356351"/>
            <a:ext cx="53340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381000" y="6356351"/>
            <a:ext cx="914400" cy="1968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9E513D3-5634-4029-9D8A-10D34CC19BA1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חו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קבוצה 256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258" name="קבוצה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מחבר ישר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מחבר ישר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מחבר ישר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מחבר ישר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מחבר ישר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מחבר ישר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קבוצה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מחבר ישר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מחבר ישר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מחבר ישר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מחבר ישר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מחבר ישר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מחבר ישר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קבוצה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מחבר ישר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מחבר ישר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מחבר ישר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מחבר ישר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מחבר ישר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מחבר ישר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קבוצה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מחבר ישר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מחבר ישר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מחבר ישר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מחבר ישר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מחבר ישר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מחבר ישר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קבוצה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מחבר ישר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מחבר ישר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מחבר ישר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מחבר ישר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מחבר ישר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מחבר ישר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קבוצה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קבוצה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3359"/>
            <a:ext cx="7543800" cy="3581585"/>
            <a:chOff x="1234440" y="1523359"/>
            <a:chExt cx="7543800" cy="3581585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31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2267586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335104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4427359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550207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6584489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766351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1188564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226846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766794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3348358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4428254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שנה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חודש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658539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550640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442741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334842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226942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119043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54" name="תיבת טקסט 153">
            <a:extLst>
              <a:ext uri="{FF2B5EF4-FFF2-40B4-BE49-F238E27FC236}">
                <a16:creationId xmlns:a16="http://schemas.microsoft.com/office/drawing/2014/main" id="{57D47450-2DC0-4BFB-9AE7-16EAB0BDFB2C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55" name="תיבת טקסט 154">
            <a:extLst>
              <a:ext uri="{FF2B5EF4-FFF2-40B4-BE49-F238E27FC236}">
                <a16:creationId xmlns:a16="http://schemas.microsoft.com/office/drawing/2014/main" id="{8A82E29D-19FD-4C41-82E5-CE4AD9AD2CF4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56" name="תיבת טקסט 155">
            <a:extLst>
              <a:ext uri="{FF2B5EF4-FFF2-40B4-BE49-F238E27FC236}">
                <a16:creationId xmlns:a16="http://schemas.microsoft.com/office/drawing/2014/main" id="{6A338C9A-1820-45BE-B517-DCD9FEB4AE0B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57" name="תיבת טקסט 156">
            <a:extLst>
              <a:ext uri="{FF2B5EF4-FFF2-40B4-BE49-F238E27FC236}">
                <a16:creationId xmlns:a16="http://schemas.microsoft.com/office/drawing/2014/main" id="{61EB4352-16DE-4FF4-8262-D07AF3EFB885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58" name="תיבת טקסט 157">
            <a:extLst>
              <a:ext uri="{FF2B5EF4-FFF2-40B4-BE49-F238E27FC236}">
                <a16:creationId xmlns:a16="http://schemas.microsoft.com/office/drawing/2014/main" id="{DAC9F76D-4399-45BF-86B1-E1DFCD5F6097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59" name="תיבת טקסט 158">
            <a:extLst>
              <a:ext uri="{FF2B5EF4-FFF2-40B4-BE49-F238E27FC236}">
                <a16:creationId xmlns:a16="http://schemas.microsoft.com/office/drawing/2014/main" id="{9817F9FF-5D58-4EA0-8746-0AFF75B92403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160" name="תיבת טקסט 159">
            <a:extLst>
              <a:ext uri="{FF2B5EF4-FFF2-40B4-BE49-F238E27FC236}">
                <a16:creationId xmlns:a16="http://schemas.microsoft.com/office/drawing/2014/main" id="{211C4302-3ADE-43E4-8103-5565C4A3EF29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ינוא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72759" cy="3580944"/>
            <a:chOff x="1205481" y="1524000"/>
            <a:chExt cx="7572759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32297" y="234277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18330" y="3209966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25542" y="404422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05481" y="487326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600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589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579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31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40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695458" y="5733521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ינואר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9862" y="1521652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26A3380B-5E91-4DBD-A1B6-C7FAE109ACC9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1F06D40E-F515-4616-AA02-5389DAC89697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E3B91946-3A7D-4CF0-9617-373D24263CF5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83878ABF-FAAF-4A05-8083-424DBCB1ED6E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AF2C7946-D032-4F02-A90A-70B3DF680941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BC6CE42A-75E2-462D-8798-321C84EEB46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FA467061-86C4-4DAA-A298-7E25AF7D7183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4952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פברוא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74353" cy="3590107"/>
            <a:chOff x="1203887" y="1524000"/>
            <a:chExt cx="7574353" cy="3590107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20910" y="233263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27868" y="319534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03887" y="4041515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11595" y="48513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326517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98369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78051" y="489866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8600" y="575100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פברואר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5231" y="15511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39364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מר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74353" cy="3590107"/>
            <a:chOff x="1203887" y="1524000"/>
            <a:chExt cx="7574353" cy="3590107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20910" y="233263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27868" y="3195342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03887" y="4041515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11595" y="48513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326517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98369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78051" y="489866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8600" y="575100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מרץ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5231" y="1551167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906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אפרי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437" y="1509846"/>
            <a:ext cx="7560800" cy="3580944"/>
            <a:chOff x="1217440" y="1524000"/>
            <a:chExt cx="7560800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תיבת טקסט 13"/>
            <p:cNvSpPr txBox="1"/>
            <p:nvPr/>
          </p:nvSpPr>
          <p:spPr>
            <a:xfrm>
              <a:off x="2316401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297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193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089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5985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5881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32874" y="3233838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401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297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193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089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5985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5881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18007" y="402984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401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297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193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089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5985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5881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31642" y="488428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lvl="0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5677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5573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bg1">
                      <a:lumMod val="85000"/>
                    </a:schemeClr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5469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bg1">
                      <a:lumMod val="85000"/>
                    </a:schemeClr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</a:t>
              </a:r>
            </a:p>
          </p:txBody>
        </p:sp>
        <p:sp>
          <p:nvSpPr>
            <p:cNvPr id="202" name="תיבת טקסט 201">
              <a:extLst>
                <a:ext uri="{FF2B5EF4-FFF2-40B4-BE49-F238E27FC236}">
                  <a16:creationId xmlns:a16="http://schemas.microsoft.com/office/drawing/2014/main" id="{A24B94C6-9915-40FB-ABCD-55F99A5E5A10}"/>
                </a:ext>
              </a:extLst>
            </p:cNvPr>
            <p:cNvSpPr txBox="1"/>
            <p:nvPr userDrawn="1"/>
          </p:nvSpPr>
          <p:spPr>
            <a:xfrm>
              <a:off x="1217440" y="2365515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8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4997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אפריל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53" name="תיבת טקסט 152">
            <a:extLst>
              <a:ext uri="{FF2B5EF4-FFF2-40B4-BE49-F238E27FC236}">
                <a16:creationId xmlns:a16="http://schemas.microsoft.com/office/drawing/2014/main" id="{5FFDFCD6-6979-4EB1-9F04-B0DF64E6BDB3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D0CFC8E5-ECF3-4866-BD33-6EDAB37B17BB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37E22920-3214-4452-B014-16C68FE6E197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E5A6948D-1AB4-4BFF-BB67-638D058AB7D9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72ACF63B-D267-48E8-B49C-35000B68B9EF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5B46280C-7C98-486A-A783-7AA9CD13DD4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9928653F-AC09-45F9-8924-199201870A6A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DF21A740-8935-42AF-9C39-DCBBF0699E1E}"/>
              </a:ext>
            </a:extLst>
          </p:cNvPr>
          <p:cNvSpPr txBox="1"/>
          <p:nvPr userDrawn="1"/>
        </p:nvSpPr>
        <p:spPr>
          <a:xfrm flipH="1">
            <a:off x="7703439" y="153203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3" name="מציין מיקום טקסט 167">
            <a:extLst>
              <a:ext uri="{FF2B5EF4-FFF2-40B4-BE49-F238E27FC236}">
                <a16:creationId xmlns:a16="http://schemas.microsoft.com/office/drawing/2014/main" id="{E9C1B23B-9143-4F30-B2F0-0134EC4DA99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 flipH="1">
            <a:off x="47122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מא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65058" cy="3591263"/>
            <a:chOff x="1213182" y="1524000"/>
            <a:chExt cx="7565058" cy="3591263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25694" y="2380026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32185" y="322576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25936" y="4055564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13182" y="489981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600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589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579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30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6029" y="5722144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lvl="0"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מאי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3577" y="153213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58AB9B34-EB9D-4B80-8B36-01251CFDD107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76ED26DD-3BBA-4C40-94D8-8ACBAA18B13F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9BFB101C-16D4-499E-A814-DD361327BF6D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1AEE69D2-ED59-452C-9E76-68A2EEE984C1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777A6612-A5D0-4289-A12E-15F661011E13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FD03942B-0C51-4D04-AD3E-6A4056211A8C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9AE79401-FC72-447D-8BA4-7C94F6F6B72A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י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760" y="1524000"/>
            <a:ext cx="7566498" cy="3580944"/>
            <a:chOff x="1211742" y="1524000"/>
            <a:chExt cx="7566498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יבת טקסט 12"/>
            <p:cNvSpPr txBox="1"/>
            <p:nvPr/>
          </p:nvSpPr>
          <p:spPr>
            <a:xfrm>
              <a:off x="1242167" y="237476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</a:t>
              </a:r>
            </a:p>
          </p:txBody>
        </p:sp>
        <p:sp>
          <p:nvSpPr>
            <p:cNvPr id="14" name="תיבת טקסט 13"/>
            <p:cNvSpPr txBox="1"/>
            <p:nvPr/>
          </p:nvSpPr>
          <p:spPr>
            <a:xfrm>
              <a:off x="2316724" y="23622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620" y="23622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516" y="23622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412" y="23622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6308" y="23622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6204" y="23622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24707" y="320871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72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62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51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41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630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620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11742" y="4054434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72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62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51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41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630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620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11954" y="4862654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600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589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579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dirty="0">
                  <a:solidFill>
                    <a:schemeClr val="accent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6834" y="5722185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יוני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מציין מיקום טקסט 167"/>
          <p:cNvSpPr>
            <a:spLocks noGrp="1"/>
          </p:cNvSpPr>
          <p:nvPr>
            <p:ph type="body" sz="quarter" idx="56" hasCustomPrompt="1"/>
          </p:nvPr>
        </p:nvSpPr>
        <p:spPr>
          <a:xfrm flipH="1">
            <a:off x="46931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7704692" y="15494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61D94868-47BD-4F8B-A943-B91A62B0F13E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55A0FDAC-4B0E-487E-A928-C1C61B2A52B4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A0650E7E-FD2D-4A99-B4A5-A48079750E3B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2B6920CE-019A-48DF-AD9D-5EA1C3D4D30B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F62CCD4B-C7B3-45FB-B8F6-3F766F0A8C07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C9657D8C-9447-406F-B67C-D1766C694CAF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98C8B67F-7177-4D79-98DA-91A2D95BE0E7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עבור יול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קבוצה 153"/>
          <p:cNvGrpSpPr/>
          <p:nvPr userDrawn="1"/>
        </p:nvGrpSpPr>
        <p:grpSpPr>
          <a:xfrm flipH="1">
            <a:off x="1438692" y="1517254"/>
            <a:ext cx="6478327" cy="4390280"/>
            <a:chOff x="1226981" y="1517254"/>
            <a:chExt cx="6478327" cy="4390280"/>
          </a:xfrm>
        </p:grpSpPr>
        <p:grpSp>
          <p:nvGrpSpPr>
            <p:cNvPr id="155" name="קבוצה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מחבר ישר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מחבר ישר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מחבר ישר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מחבר ישר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מחבר ישר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מחבר ישר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קבוצה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מחבר ישר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מחבר ישר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מחבר ישר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מחבר ישר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מחבר ישר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מחבר ישר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קבוצה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מחבר ישר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מחבר ישר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מחבר ישר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מחבר ישר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מחבר ישר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מחבר ישר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קבוצה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מחבר ישר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מחבר ישר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מחבר ישר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מחבר ישר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מחבר ישר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מחבר ישר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קבוצה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מחבר ישר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מחבר ישר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מחבר ישר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מחבר ישר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מחבר ישר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מחבר ישר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קבוצה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מחבר ישר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מחבר ישר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מחבר ישר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מחבר ישר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מחבר ישר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מחבר ישר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קבוצה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מחבר ישר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מחבר ישר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מחבר ישר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מחבר ישר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מחבר ישר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מחבר ישר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קבוצה 190"/>
          <p:cNvGrpSpPr/>
          <p:nvPr userDrawn="1"/>
        </p:nvGrpSpPr>
        <p:grpSpPr>
          <a:xfrm flipH="1">
            <a:off x="3810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מחבר ישר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מחבר ישר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מחבר ישר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מחבר ישר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מחבר ישר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/>
          <p:nvPr userDrawn="1"/>
        </p:nvGrpSpPr>
        <p:grpSpPr>
          <a:xfrm flipH="1">
            <a:off x="365437" y="1509846"/>
            <a:ext cx="7560800" cy="3580944"/>
            <a:chOff x="1217440" y="1524000"/>
            <a:chExt cx="7560800" cy="3580944"/>
          </a:xfrm>
        </p:grpSpPr>
        <p:cxnSp>
          <p:nvCxnSpPr>
            <p:cNvPr id="12" name="מחבר ישר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תיבת טקסט 13"/>
            <p:cNvSpPr txBox="1"/>
            <p:nvPr/>
          </p:nvSpPr>
          <p:spPr>
            <a:xfrm>
              <a:off x="2316401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9</a:t>
              </a:r>
            </a:p>
          </p:txBody>
        </p:sp>
        <p:sp>
          <p:nvSpPr>
            <p:cNvPr id="15" name="תיבת טקסט 14"/>
            <p:cNvSpPr txBox="1"/>
            <p:nvPr/>
          </p:nvSpPr>
          <p:spPr>
            <a:xfrm>
              <a:off x="3396297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6" name="תיבת טקסט 15"/>
            <p:cNvSpPr txBox="1"/>
            <p:nvPr/>
          </p:nvSpPr>
          <p:spPr>
            <a:xfrm>
              <a:off x="4476193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17" name="תיבת טקסט 16"/>
            <p:cNvSpPr txBox="1"/>
            <p:nvPr/>
          </p:nvSpPr>
          <p:spPr>
            <a:xfrm>
              <a:off x="5556089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18" name="תיבת טקסט 17"/>
            <p:cNvSpPr txBox="1"/>
            <p:nvPr/>
          </p:nvSpPr>
          <p:spPr>
            <a:xfrm>
              <a:off x="6635985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19" name="תיבת טקסט 18"/>
            <p:cNvSpPr txBox="1"/>
            <p:nvPr/>
          </p:nvSpPr>
          <p:spPr>
            <a:xfrm>
              <a:off x="7715881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0" name="תיבת טקסט 19"/>
            <p:cNvSpPr txBox="1"/>
            <p:nvPr/>
          </p:nvSpPr>
          <p:spPr>
            <a:xfrm>
              <a:off x="1232874" y="3233838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1" name="תיבת טקסט 20"/>
            <p:cNvSpPr txBox="1"/>
            <p:nvPr/>
          </p:nvSpPr>
          <p:spPr>
            <a:xfrm>
              <a:off x="2316401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2" name="תיבת טקסט 21"/>
            <p:cNvSpPr txBox="1"/>
            <p:nvPr/>
          </p:nvSpPr>
          <p:spPr>
            <a:xfrm>
              <a:off x="3396297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3" name="תיבת טקסט 22"/>
            <p:cNvSpPr txBox="1"/>
            <p:nvPr/>
          </p:nvSpPr>
          <p:spPr>
            <a:xfrm>
              <a:off x="4476193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4" name="תיבת טקסט 23"/>
            <p:cNvSpPr txBox="1"/>
            <p:nvPr/>
          </p:nvSpPr>
          <p:spPr>
            <a:xfrm>
              <a:off x="5556089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5" name="תיבת טקסט 24"/>
            <p:cNvSpPr txBox="1"/>
            <p:nvPr/>
          </p:nvSpPr>
          <p:spPr>
            <a:xfrm>
              <a:off x="6635985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6" name="תיבת טקסט 25"/>
            <p:cNvSpPr txBox="1"/>
            <p:nvPr/>
          </p:nvSpPr>
          <p:spPr>
            <a:xfrm>
              <a:off x="7715881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7" name="תיבת טקסט 26"/>
            <p:cNvSpPr txBox="1"/>
            <p:nvPr/>
          </p:nvSpPr>
          <p:spPr>
            <a:xfrm>
              <a:off x="1218007" y="4029841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28" name="תיבת טקסט 27"/>
            <p:cNvSpPr txBox="1"/>
            <p:nvPr/>
          </p:nvSpPr>
          <p:spPr>
            <a:xfrm>
              <a:off x="2316401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29" name="תיבת טקסט 28"/>
            <p:cNvSpPr txBox="1"/>
            <p:nvPr/>
          </p:nvSpPr>
          <p:spPr>
            <a:xfrm>
              <a:off x="3396297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30" name="תיבת טקסט 29"/>
            <p:cNvSpPr txBox="1"/>
            <p:nvPr/>
          </p:nvSpPr>
          <p:spPr>
            <a:xfrm>
              <a:off x="4476193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31" name="תיבת טקסט 30"/>
            <p:cNvSpPr txBox="1"/>
            <p:nvPr/>
          </p:nvSpPr>
          <p:spPr>
            <a:xfrm>
              <a:off x="5556089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32" name="תיבת טקסט 31"/>
            <p:cNvSpPr txBox="1"/>
            <p:nvPr/>
          </p:nvSpPr>
          <p:spPr>
            <a:xfrm>
              <a:off x="6635985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33" name="תיבת טקסט 32"/>
            <p:cNvSpPr txBox="1"/>
            <p:nvPr/>
          </p:nvSpPr>
          <p:spPr>
            <a:xfrm>
              <a:off x="7715881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34" name="תיבת טקסט 33"/>
            <p:cNvSpPr txBox="1"/>
            <p:nvPr/>
          </p:nvSpPr>
          <p:spPr>
            <a:xfrm>
              <a:off x="1231642" y="488428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lvl="0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35" name="תיבת טקסט 34"/>
            <p:cNvSpPr txBox="1"/>
            <p:nvPr userDrawn="1"/>
          </p:nvSpPr>
          <p:spPr>
            <a:xfrm>
              <a:off x="2285677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36" name="תיבת טקסט 35"/>
            <p:cNvSpPr txBox="1"/>
            <p:nvPr/>
          </p:nvSpPr>
          <p:spPr>
            <a:xfrm>
              <a:off x="3365573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31</a:t>
              </a:r>
              <a:endPara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endParaRPr>
            </a:p>
          </p:txBody>
        </p:sp>
        <p:sp>
          <p:nvSpPr>
            <p:cNvPr id="37" name="תיבת טקסט 36"/>
            <p:cNvSpPr txBox="1"/>
            <p:nvPr/>
          </p:nvSpPr>
          <p:spPr>
            <a:xfrm>
              <a:off x="4445469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bg1">
                      <a:lumMod val="85000"/>
                    </a:schemeClr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</a:t>
              </a:r>
            </a:p>
          </p:txBody>
        </p:sp>
        <p:sp>
          <p:nvSpPr>
            <p:cNvPr id="202" name="תיבת טקסט 201">
              <a:extLst>
                <a:ext uri="{FF2B5EF4-FFF2-40B4-BE49-F238E27FC236}">
                  <a16:creationId xmlns:a16="http://schemas.microsoft.com/office/drawing/2014/main" id="{A24B94C6-9915-40FB-ABCD-55F99A5E5A10}"/>
                </a:ext>
              </a:extLst>
            </p:cNvPr>
            <p:cNvSpPr txBox="1"/>
            <p:nvPr userDrawn="1"/>
          </p:nvSpPr>
          <p:spPr>
            <a:xfrm>
              <a:off x="1217440" y="2365515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1">
              <a:noAutofit/>
            </a:bodyPr>
            <a:lstStyle/>
            <a:p>
              <a:pPr algn="ctr" rtl="1"/>
              <a:r>
                <a:rPr lang="he-IL" sz="1400" kern="1200" dirty="0">
                  <a:solidFill>
                    <a:schemeClr val="accent1"/>
                  </a:solidFill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8</a:t>
              </a:r>
            </a:p>
          </p:txBody>
        </p:sp>
      </p:grpSp>
      <p:sp>
        <p:nvSpPr>
          <p:cNvPr id="43" name="מציין מיקום טקסט 167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379107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4" name="מציין מיקום טקסט 167"/>
          <p:cNvSpPr>
            <a:spLocks noGrp="1"/>
          </p:cNvSpPr>
          <p:nvPr>
            <p:ph type="body" sz="quarter" idx="24" hasCustomPrompt="1"/>
          </p:nvPr>
        </p:nvSpPr>
        <p:spPr>
          <a:xfrm flipH="1">
            <a:off x="6853236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5" name="מציין מיקום טקסט 167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5774214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6" name="מציין מיקום טקסט 167"/>
          <p:cNvSpPr>
            <a:spLocks noGrp="1"/>
          </p:cNvSpPr>
          <p:nvPr>
            <p:ph type="body" sz="quarter" idx="26" hasCustomPrompt="1"/>
          </p:nvPr>
        </p:nvSpPr>
        <p:spPr>
          <a:xfrm flipH="1">
            <a:off x="4695193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7" name="מציין מיקום טקסט 167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3616171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8" name="מציין מיקום טקסט 16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2537150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49" name="מציין מיקום טקסט 167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458129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0" name="מציין מיקום טקסט 167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79107" y="2381250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1" name="מציין מיקום טקסט 167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6853236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2" name="מציין מיקום טקסט 167"/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5774214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3" name="מציין מיקום טקסט 167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4695193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4" name="מציין מיקום טקסט 167"/>
          <p:cNvSpPr>
            <a:spLocks noGrp="1"/>
          </p:cNvSpPr>
          <p:nvPr>
            <p:ph type="body" sz="quarter" idx="30" hasCustomPrompt="1"/>
          </p:nvPr>
        </p:nvSpPr>
        <p:spPr>
          <a:xfrm flipH="1">
            <a:off x="3616171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5" name="מציין מיקום טקסט 167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2537150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6" name="מציין מיקום טקסט 167"/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1458129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7" name="מציין מיקום טקסט 167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379107" y="3217567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8" name="מציין מיקום טקסט 167"/>
          <p:cNvSpPr>
            <a:spLocks noGrp="1"/>
          </p:cNvSpPr>
          <p:nvPr>
            <p:ph type="body" sz="quarter" idx="34" hasCustomPrompt="1"/>
          </p:nvPr>
        </p:nvSpPr>
        <p:spPr>
          <a:xfrm flipH="1">
            <a:off x="6853236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59" name="מציין מיקום טקסט 167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5774214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0" name="מציין מיקום טקסט 167"/>
          <p:cNvSpPr>
            <a:spLocks noGrp="1"/>
          </p:cNvSpPr>
          <p:nvPr>
            <p:ph type="body" sz="quarter" idx="36" hasCustomPrompt="1"/>
          </p:nvPr>
        </p:nvSpPr>
        <p:spPr>
          <a:xfrm flipH="1">
            <a:off x="4695193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1" name="מציין מיקום טקסט 167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3616171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2" name="מציין מיקום טקסט 167"/>
          <p:cNvSpPr>
            <a:spLocks noGrp="1"/>
          </p:cNvSpPr>
          <p:nvPr>
            <p:ph type="body" sz="quarter" idx="38" hasCustomPrompt="1"/>
          </p:nvPr>
        </p:nvSpPr>
        <p:spPr>
          <a:xfrm flipH="1">
            <a:off x="2537150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3" name="מציין מיקום טקסט 167"/>
          <p:cNvSpPr>
            <a:spLocks noGrp="1"/>
          </p:cNvSpPr>
          <p:nvPr>
            <p:ph type="body" sz="quarter" idx="39" hasCustomPrompt="1"/>
          </p:nvPr>
        </p:nvSpPr>
        <p:spPr>
          <a:xfrm flipH="1">
            <a:off x="1458129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4" name="מציין מיקום טקסט 167"/>
          <p:cNvSpPr>
            <a:spLocks noGrp="1"/>
          </p:cNvSpPr>
          <p:nvPr>
            <p:ph type="body" sz="quarter" idx="40" hasCustomPrompt="1"/>
          </p:nvPr>
        </p:nvSpPr>
        <p:spPr>
          <a:xfrm flipH="1">
            <a:off x="379107" y="4060826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5" name="מציין מיקום טקסט 167"/>
          <p:cNvSpPr>
            <a:spLocks noGrp="1"/>
          </p:cNvSpPr>
          <p:nvPr>
            <p:ph type="body" sz="quarter" idx="41" hasCustomPrompt="1"/>
          </p:nvPr>
        </p:nvSpPr>
        <p:spPr>
          <a:xfrm flipH="1">
            <a:off x="6853236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6" name="מציין מיקום טקסט 167"/>
          <p:cNvSpPr>
            <a:spLocks noGrp="1"/>
          </p:cNvSpPr>
          <p:nvPr>
            <p:ph type="body" sz="quarter" idx="42" hasCustomPrompt="1"/>
          </p:nvPr>
        </p:nvSpPr>
        <p:spPr>
          <a:xfrm flipH="1">
            <a:off x="5774214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67" name="מציין מיקום טקסט 167"/>
          <p:cNvSpPr>
            <a:spLocks noGrp="1"/>
          </p:cNvSpPr>
          <p:nvPr>
            <p:ph type="body" sz="quarter" idx="43" hasCustomPrompt="1"/>
          </p:nvPr>
        </p:nvSpPr>
        <p:spPr>
          <a:xfrm flipH="1">
            <a:off x="4695193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73" name="תיבת טקסט 72"/>
          <p:cNvSpPr txBox="1"/>
          <p:nvPr userDrawn="1"/>
        </p:nvSpPr>
        <p:spPr>
          <a:xfrm flipH="1">
            <a:off x="1219200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74" name="מציין מיקום טקסט 167"/>
          <p:cNvSpPr>
            <a:spLocks noGrp="1"/>
          </p:cNvSpPr>
          <p:nvPr>
            <p:ph type="body" sz="quarter" idx="47" hasCustomPrompt="1"/>
          </p:nvPr>
        </p:nvSpPr>
        <p:spPr>
          <a:xfrm flipH="1">
            <a:off x="1458129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0" name="תיבת טקסט 79"/>
          <p:cNvSpPr txBox="1"/>
          <p:nvPr userDrawn="1"/>
        </p:nvSpPr>
        <p:spPr>
          <a:xfrm flipH="1">
            <a:off x="2302661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81" name="מציין מיקום טקסט 167"/>
          <p:cNvSpPr>
            <a:spLocks noGrp="1"/>
          </p:cNvSpPr>
          <p:nvPr>
            <p:ph type="body" sz="quarter" idx="48" hasCustomPrompt="1"/>
          </p:nvPr>
        </p:nvSpPr>
        <p:spPr>
          <a:xfrm flipH="1">
            <a:off x="2535174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87" name="תיבת טקסט 86"/>
          <p:cNvSpPr txBox="1"/>
          <p:nvPr userDrawn="1"/>
        </p:nvSpPr>
        <p:spPr>
          <a:xfrm flipH="1">
            <a:off x="337897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88" name="מציין מיקום טקסט 167"/>
          <p:cNvSpPr>
            <a:spLocks noGrp="1"/>
          </p:cNvSpPr>
          <p:nvPr>
            <p:ph type="body" sz="quarter" idx="49" hasCustomPrompt="1"/>
          </p:nvPr>
        </p:nvSpPr>
        <p:spPr>
          <a:xfrm flipH="1">
            <a:off x="361790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96" name="תיבת טקסט 95"/>
          <p:cNvSpPr txBox="1"/>
          <p:nvPr userDrawn="1"/>
        </p:nvSpPr>
        <p:spPr>
          <a:xfrm flipH="1">
            <a:off x="445368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97" name="מציין מיקום טקסט 167"/>
          <p:cNvSpPr>
            <a:spLocks noGrp="1"/>
          </p:cNvSpPr>
          <p:nvPr>
            <p:ph type="body" sz="quarter" idx="50" hasCustomPrompt="1"/>
          </p:nvPr>
        </p:nvSpPr>
        <p:spPr>
          <a:xfrm flipH="1">
            <a:off x="469261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5536103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06" name="מציין מיקום טקסט 167"/>
          <p:cNvSpPr>
            <a:spLocks noGrp="1"/>
          </p:cNvSpPr>
          <p:nvPr>
            <p:ph type="body" sz="quarter" idx="51" hasCustomPrompt="1"/>
          </p:nvPr>
        </p:nvSpPr>
        <p:spPr>
          <a:xfrm flipH="1">
            <a:off x="5775032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661512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14" name="מציין מיקום טקסט 167"/>
          <p:cNvSpPr>
            <a:spLocks noGrp="1"/>
          </p:cNvSpPr>
          <p:nvPr>
            <p:ph type="body" sz="quarter" idx="52" hasCustomPrompt="1"/>
          </p:nvPr>
        </p:nvSpPr>
        <p:spPr>
          <a:xfrm flipH="1">
            <a:off x="6854053" y="153764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2" name="תיבת טקסט 121"/>
          <p:cNvSpPr txBox="1"/>
          <p:nvPr userDrawn="1"/>
        </p:nvSpPr>
        <p:spPr>
          <a:xfrm flipH="1">
            <a:off x="7704997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>
            <a:defPPr>
              <a:defRPr lang="en-US"/>
            </a:defPPr>
            <a:lvl1pPr algn="ctr" rtl="1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23" name="תיבת טקסט 122"/>
          <p:cNvSpPr txBox="1"/>
          <p:nvPr userDrawn="1"/>
        </p:nvSpPr>
        <p:spPr>
          <a:xfrm flipH="1">
            <a:off x="121920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4" name="מציין מיקום טקסט 167"/>
          <p:cNvSpPr>
            <a:spLocks noGrp="1"/>
          </p:cNvSpPr>
          <p:nvPr>
            <p:ph type="body" sz="quarter" idx="53" hasCustomPrompt="1"/>
          </p:nvPr>
        </p:nvSpPr>
        <p:spPr>
          <a:xfrm flipH="1">
            <a:off x="2537150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5" name="מציין מיקום טקסט 167"/>
          <p:cNvSpPr>
            <a:spLocks noGrp="1"/>
          </p:cNvSpPr>
          <p:nvPr>
            <p:ph type="body" sz="quarter" idx="54" hasCustomPrompt="1"/>
          </p:nvPr>
        </p:nvSpPr>
        <p:spPr>
          <a:xfrm flipH="1">
            <a:off x="1458129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6" name="מציין מיקום טקסט 167"/>
          <p:cNvSpPr>
            <a:spLocks noGrp="1"/>
          </p:cNvSpPr>
          <p:nvPr>
            <p:ph type="body" sz="quarter" idx="44" hasCustomPrompt="1"/>
          </p:nvPr>
        </p:nvSpPr>
        <p:spPr>
          <a:xfrm flipH="1">
            <a:off x="379107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7" name="תיבת טקסט 126"/>
          <p:cNvSpPr txBox="1"/>
          <p:nvPr userDrawn="1"/>
        </p:nvSpPr>
        <p:spPr>
          <a:xfrm flipH="1">
            <a:off x="6617714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28" name="מציין מיקום טקסט 167"/>
          <p:cNvSpPr>
            <a:spLocks noGrp="1"/>
          </p:cNvSpPr>
          <p:nvPr>
            <p:ph type="body" sz="quarter" idx="45" hasCustomPrompt="1"/>
          </p:nvPr>
        </p:nvSpPr>
        <p:spPr>
          <a:xfrm flipH="1">
            <a:off x="685323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29" name="תיבת טקסט 128"/>
          <p:cNvSpPr txBox="1"/>
          <p:nvPr userDrawn="1"/>
        </p:nvSpPr>
        <p:spPr>
          <a:xfrm flipH="1">
            <a:off x="229909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82" name="מציין מיקום טקסט 167"/>
          <p:cNvSpPr>
            <a:spLocks noGrp="1"/>
          </p:cNvSpPr>
          <p:nvPr>
            <p:ph type="body" sz="quarter" idx="55" hasCustomPrompt="1"/>
          </p:nvPr>
        </p:nvSpPr>
        <p:spPr>
          <a:xfrm flipH="1">
            <a:off x="3616171" y="4899819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337899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98" name="תיבת טקסט 197"/>
          <p:cNvSpPr txBox="1"/>
          <p:nvPr userDrawn="1"/>
        </p:nvSpPr>
        <p:spPr>
          <a:xfrm flipH="1">
            <a:off x="922957" y="387330"/>
            <a:ext cx="1197764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/>
          <a:p>
            <a:pPr algn="r" rtl="1"/>
            <a:r>
              <a:rPr lang="he-IL" sz="5400" cap="small" dirty="0">
                <a:solidFill>
                  <a:srgbClr val="58B4F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99" name="תיבת טקסט 198"/>
          <p:cNvSpPr txBox="1"/>
          <p:nvPr userDrawn="1"/>
        </p:nvSpPr>
        <p:spPr>
          <a:xfrm flipH="1">
            <a:off x="2019837" y="364179"/>
            <a:ext cx="3986011" cy="923330"/>
          </a:xfrm>
          <a:prstGeom prst="rect">
            <a:avLst/>
          </a:prstGeom>
          <a:noFill/>
        </p:spPr>
        <p:txBody>
          <a:bodyPr wrap="none" rtlCol="1" anchor="b" anchorCtr="0">
            <a:noAutofit/>
          </a:bodyPr>
          <a:lstStyle>
            <a:defPPr>
              <a:defRPr/>
            </a:defPPr>
            <a:lvl1pPr algn="r" rtl="1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algn="l" rtl="1"/>
            <a:r>
              <a:rPr lang="he-IL" dirty="0">
                <a:latin typeface="Tahoma" panose="020B0604030504040204" pitchFamily="34" charset="0"/>
                <a:cs typeface="Tahoma" panose="020B0604030504040204" pitchFamily="34" charset="0"/>
              </a:rPr>
              <a:t>יולי</a:t>
            </a:r>
          </a:p>
        </p:txBody>
      </p:sp>
      <p:sp>
        <p:nvSpPr>
          <p:cNvPr id="197" name="מלבן 196"/>
          <p:cNvSpPr/>
          <p:nvPr userDrawn="1"/>
        </p:nvSpPr>
        <p:spPr>
          <a:xfrm flipH="1">
            <a:off x="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" name="מציין מיקום טקסט 167"/>
          <p:cNvSpPr>
            <a:spLocks noGrp="1"/>
          </p:cNvSpPr>
          <p:nvPr>
            <p:ph type="body" sz="quarter" idx="57" hasCustomPrompt="1"/>
          </p:nvPr>
        </p:nvSpPr>
        <p:spPr>
          <a:xfrm flipH="1">
            <a:off x="2535174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7" name="מציין מיקום טקסט 167"/>
          <p:cNvSpPr>
            <a:spLocks noGrp="1"/>
          </p:cNvSpPr>
          <p:nvPr>
            <p:ph type="body" sz="quarter" idx="58" hasCustomPrompt="1"/>
          </p:nvPr>
        </p:nvSpPr>
        <p:spPr>
          <a:xfrm flipH="1">
            <a:off x="1456182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8" name="מציין מיקום טקסט 167"/>
          <p:cNvSpPr>
            <a:spLocks noGrp="1"/>
          </p:cNvSpPr>
          <p:nvPr>
            <p:ph type="body" sz="quarter" idx="59" hasCustomPrompt="1"/>
          </p:nvPr>
        </p:nvSpPr>
        <p:spPr>
          <a:xfrm flipH="1">
            <a:off x="37719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49" name="מציין מיקום טקסט 167"/>
          <p:cNvSpPr>
            <a:spLocks noGrp="1"/>
          </p:cNvSpPr>
          <p:nvPr>
            <p:ph type="body" sz="quarter" idx="60" hasCustomPrompt="1"/>
          </p:nvPr>
        </p:nvSpPr>
        <p:spPr>
          <a:xfrm flipH="1">
            <a:off x="3614166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0" name="מציין מיקום טקסט 167"/>
          <p:cNvSpPr>
            <a:spLocks noGrp="1"/>
          </p:cNvSpPr>
          <p:nvPr>
            <p:ph type="body" sz="quarter" idx="61" hasCustomPrompt="1"/>
          </p:nvPr>
        </p:nvSpPr>
        <p:spPr>
          <a:xfrm flipH="1">
            <a:off x="5772150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55351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44561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53" name="תיבת טקסט 252"/>
          <p:cNvSpPr txBox="1"/>
          <p:nvPr userDrawn="1"/>
        </p:nvSpPr>
        <p:spPr>
          <a:xfrm flipH="1">
            <a:off x="33771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54" name="תיבת טקסט 253"/>
          <p:cNvSpPr txBox="1"/>
          <p:nvPr userDrawn="1"/>
        </p:nvSpPr>
        <p:spPr>
          <a:xfrm flipH="1">
            <a:off x="22981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5" name="תיבת טקסט 254"/>
          <p:cNvSpPr txBox="1"/>
          <p:nvPr userDrawn="1"/>
        </p:nvSpPr>
        <p:spPr>
          <a:xfrm flipH="1">
            <a:off x="12192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53" name="תיבת טקסט 152">
            <a:extLst>
              <a:ext uri="{FF2B5EF4-FFF2-40B4-BE49-F238E27FC236}">
                <a16:creationId xmlns:a16="http://schemas.microsoft.com/office/drawing/2014/main" id="{5FFDFCD6-6979-4EB1-9F04-B0DF64E6BDB3}"/>
              </a:ext>
            </a:extLst>
          </p:cNvPr>
          <p:cNvSpPr txBox="1"/>
          <p:nvPr userDrawn="1"/>
        </p:nvSpPr>
        <p:spPr>
          <a:xfrm flipH="1">
            <a:off x="683697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D0CFC8E5-ECF3-4866-BD33-6EDAB37B17BB}"/>
              </a:ext>
            </a:extLst>
          </p:cNvPr>
          <p:cNvSpPr txBox="1"/>
          <p:nvPr userDrawn="1"/>
        </p:nvSpPr>
        <p:spPr>
          <a:xfrm flipH="1">
            <a:off x="57609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37E22920-3214-4452-B014-16C68FE6E197}"/>
              </a:ext>
            </a:extLst>
          </p:cNvPr>
          <p:cNvSpPr txBox="1"/>
          <p:nvPr userDrawn="1"/>
        </p:nvSpPr>
        <p:spPr>
          <a:xfrm flipH="1">
            <a:off x="468498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E5A6948D-1AB4-4BFF-BB67-638D058AB7D9}"/>
              </a:ext>
            </a:extLst>
          </p:cNvPr>
          <p:cNvSpPr txBox="1"/>
          <p:nvPr userDrawn="1"/>
        </p:nvSpPr>
        <p:spPr>
          <a:xfrm flipH="1">
            <a:off x="360898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72ACF63B-D267-48E8-B49C-35000B68B9EF}"/>
              </a:ext>
            </a:extLst>
          </p:cNvPr>
          <p:cNvSpPr txBox="1"/>
          <p:nvPr userDrawn="1"/>
        </p:nvSpPr>
        <p:spPr>
          <a:xfrm flipH="1">
            <a:off x="253299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5B46280C-7C98-486A-A783-7AA9CD13DD42}"/>
              </a:ext>
            </a:extLst>
          </p:cNvPr>
          <p:cNvSpPr txBox="1"/>
          <p:nvPr userDrawn="1"/>
        </p:nvSpPr>
        <p:spPr>
          <a:xfrm flipH="1">
            <a:off x="145699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שישי</a:t>
            </a:r>
          </a:p>
        </p:txBody>
      </p:sp>
      <p:sp>
        <p:nvSpPr>
          <p:cNvPr id="200" name="תיבת טקסט 199">
            <a:extLst>
              <a:ext uri="{FF2B5EF4-FFF2-40B4-BE49-F238E27FC236}">
                <a16:creationId xmlns:a16="http://schemas.microsoft.com/office/drawing/2014/main" id="{9928653F-AC09-45F9-8924-199201870A6A}"/>
              </a:ext>
            </a:extLst>
          </p:cNvPr>
          <p:cNvSpPr txBox="1"/>
          <p:nvPr userDrawn="1"/>
        </p:nvSpPr>
        <p:spPr>
          <a:xfrm flipH="1">
            <a:off x="38100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1" anchor="b" anchorCtr="0">
            <a:noAutofit/>
          </a:bodyPr>
          <a:lstStyle/>
          <a:p>
            <a:pPr algn="ctr" rtl="1"/>
            <a:r>
              <a:rPr lang="he-IL" sz="1600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201" name="תיבת טקסט 200">
            <a:extLst>
              <a:ext uri="{FF2B5EF4-FFF2-40B4-BE49-F238E27FC236}">
                <a16:creationId xmlns:a16="http://schemas.microsoft.com/office/drawing/2014/main" id="{DF21A740-8935-42AF-9C39-DCBBF0699E1E}"/>
              </a:ext>
            </a:extLst>
          </p:cNvPr>
          <p:cNvSpPr txBox="1"/>
          <p:nvPr userDrawn="1"/>
        </p:nvSpPr>
        <p:spPr>
          <a:xfrm flipH="1">
            <a:off x="7703439" y="153203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1">
            <a:noAutofit/>
          </a:bodyPr>
          <a:lstStyle/>
          <a:p>
            <a:pPr algn="ctr" rtl="1"/>
            <a:r>
              <a:rPr lang="he-IL" sz="1400" kern="1200" dirty="0">
                <a:solidFill>
                  <a:schemeClr val="accent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3" name="מציין מיקום טקסט 167">
            <a:extLst>
              <a:ext uri="{FF2B5EF4-FFF2-40B4-BE49-F238E27FC236}">
                <a16:creationId xmlns:a16="http://schemas.microsoft.com/office/drawing/2014/main" id="{E9C1B23B-9143-4F30-B2F0-0134EC4DA99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 flipH="1">
            <a:off x="4712258" y="5742432"/>
            <a:ext cx="857250" cy="800100"/>
          </a:xfrm>
        </p:spPr>
        <p:txBody>
          <a:bodyPr lIns="45720" tIns="45720" rIns="45720" rtlCol="1" anchor="ctr" anchorCtr="0">
            <a:normAutofit/>
          </a:bodyPr>
          <a:lstStyle>
            <a:lvl1pPr marL="0" indent="0" algn="r" rtl="1">
              <a:lnSpc>
                <a:spcPct val="80000"/>
              </a:lnSpc>
              <a:spcBef>
                <a:spcPts val="100"/>
              </a:spcBef>
              <a:buNone/>
              <a:defRPr sz="11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57150" indent="0" algn="r" rtl="1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 algn="r" rtl="1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 algn="r" rtl="1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 algn="r" rtl="1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1"/>
            <a:r>
              <a:rPr lang="he-IL" dirty="0"/>
              <a:t>לחץ כדי להוסיף טקסט</a:t>
            </a:r>
          </a:p>
        </p:txBody>
      </p:sp>
    </p:spTree>
    <p:extLst>
      <p:ext uri="{BB962C8B-B14F-4D97-AF65-F5344CB8AC3E}">
        <p14:creationId xmlns:p14="http://schemas.microsoft.com/office/powerpoint/2010/main" val="34496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מלבן 52"/>
          <p:cNvSpPr/>
          <p:nvPr/>
        </p:nvSpPr>
        <p:spPr bwMode="hidden">
          <a:xfrm flipH="1">
            <a:off x="1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מלבן 45"/>
          <p:cNvSpPr/>
          <p:nvPr/>
        </p:nvSpPr>
        <p:spPr bwMode="hidden">
          <a:xfrm flipH="1">
            <a:off x="27432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מלבן 46"/>
          <p:cNvSpPr/>
          <p:nvPr/>
        </p:nvSpPr>
        <p:spPr bwMode="hidden">
          <a:xfrm flipH="1">
            <a:off x="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966156" y="94861"/>
            <a:ext cx="7034844" cy="1143000"/>
          </a:xfrm>
          <a:prstGeom prst="rect">
            <a:avLst/>
          </a:prstGeom>
          <a:noFill/>
        </p:spPr>
        <p:txBody>
          <a:bodyPr wrap="square" rtlCol="1" anchor="b" anchorCtr="0">
            <a:noAutofit/>
          </a:bodyPr>
          <a:lstStyle/>
          <a:p>
            <a:pPr lvl="0" rtl="1"/>
            <a:r>
              <a:rPr lang="he-IL" dirty="0"/>
              <a:t>לחץ כדי להוסיף כותרת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3810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להוסיף טקסט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15240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22/03/2018</a:t>
            </a:r>
            <a:endParaRPr lang="he-IL" dirty="0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25908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3810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9E513D3-5634-4029-9D8A-10D34CC19BA1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טקסט מנחה"/>
          <p:cNvSpPr/>
          <p:nvPr/>
        </p:nvSpPr>
        <p:spPr>
          <a:xfrm flipH="1"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he-IL" sz="1100" b="1" i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הערה: </a:t>
            </a:r>
          </a:p>
          <a:p>
            <a:pPr algn="r" rtl="1">
              <a:spcBef>
                <a:spcPts val="1200"/>
              </a:spcBef>
            </a:pPr>
            <a:r>
              <a:rPr lang="he-IL" sz="1100" b="1" i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ניתן להדפיס תבנית זו ולהשתמש בה כלוח שנה לתלייה על הקיר. תוכל גם להעתיק את השקופית עבור חודש כלשהו ולהוסיף אותה למצגת אחרת.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707" r:id="rId3"/>
    <p:sldLayoutId id="2147483706" r:id="rId4"/>
    <p:sldLayoutId id="2147483709" r:id="rId5"/>
    <p:sldLayoutId id="2147483697" r:id="rId6"/>
    <p:sldLayoutId id="2147483698" r:id="rId7"/>
    <p:sldLayoutId id="2147483699" r:id="rId8"/>
    <p:sldLayoutId id="2147483710" r:id="rId9"/>
    <p:sldLayoutId id="2147483701" r:id="rId10"/>
    <p:sldLayoutId id="2147483708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defTabSz="914400" rtl="1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1pPr>
      <a:lvl2pPr marL="502920" indent="-228600" algn="r" defTabSz="914400" rtl="1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2pPr>
      <a:lvl3pPr marL="731520" indent="-182880" algn="r" defTabSz="914400" rtl="1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3pPr>
      <a:lvl4pPr marL="960120" indent="-182880" algn="r" defTabSz="914400" rtl="1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4pPr>
      <a:lvl5pPr marL="1188720" indent="-182880" algn="r" defTabSz="914400" rtl="1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מציין מיקום טקסט 47">
            <a:extLst>
              <a:ext uri="{FF2B5EF4-FFF2-40B4-BE49-F238E27FC236}">
                <a16:creationId xmlns:a16="http://schemas.microsoft.com/office/drawing/2014/main" id="{7FDE4015-3357-4FD5-80E2-3B5FAB6833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9" name="מציין מיקום טקסט 48">
            <a:extLst>
              <a:ext uri="{FF2B5EF4-FFF2-40B4-BE49-F238E27FC236}">
                <a16:creationId xmlns:a16="http://schemas.microsoft.com/office/drawing/2014/main" id="{19777B68-83F5-443A-AE31-5A7520D9B5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0" name="מציין מיקום טקסט 49">
            <a:extLst>
              <a:ext uri="{FF2B5EF4-FFF2-40B4-BE49-F238E27FC236}">
                <a16:creationId xmlns:a16="http://schemas.microsoft.com/office/drawing/2014/main" id="{52175C59-8630-4EE3-872F-F962CF661D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1" name="מציין מיקום טקסט 50">
            <a:extLst>
              <a:ext uri="{FF2B5EF4-FFF2-40B4-BE49-F238E27FC236}">
                <a16:creationId xmlns:a16="http://schemas.microsoft.com/office/drawing/2014/main" id="{1899936C-14EE-41D0-96AD-F5A497C6E77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4" name="מציין מיקום טקסט 43">
            <a:extLst>
              <a:ext uri="{FF2B5EF4-FFF2-40B4-BE49-F238E27FC236}">
                <a16:creationId xmlns:a16="http://schemas.microsoft.com/office/drawing/2014/main" id="{7AAB8CDA-ED1B-44CE-9C97-DCA7C94A6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5" name="מציין מיקום טקסט 44">
            <a:extLst>
              <a:ext uri="{FF2B5EF4-FFF2-40B4-BE49-F238E27FC236}">
                <a16:creationId xmlns:a16="http://schemas.microsoft.com/office/drawing/2014/main" id="{C78F0788-BBC9-4F7F-A2C9-E80B5E178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6" name="מציין מיקום טקסט 45">
            <a:extLst>
              <a:ext uri="{FF2B5EF4-FFF2-40B4-BE49-F238E27FC236}">
                <a16:creationId xmlns:a16="http://schemas.microsoft.com/office/drawing/2014/main" id="{354ECC6A-1488-4A73-9A42-D9BAC0FC1C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7" name="מציין מיקום טקסט 46">
            <a:extLst>
              <a:ext uri="{FF2B5EF4-FFF2-40B4-BE49-F238E27FC236}">
                <a16:creationId xmlns:a16="http://schemas.microsoft.com/office/drawing/2014/main" id="{DA3030B9-AD2B-4493-A707-796C1E084F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2" name="מציין מיקום טקסט 51">
            <a:extLst>
              <a:ext uri="{FF2B5EF4-FFF2-40B4-BE49-F238E27FC236}">
                <a16:creationId xmlns:a16="http://schemas.microsoft.com/office/drawing/2014/main" id="{F1E82F04-E992-463B-B1A2-9B9E76DFA11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3" name="מציין מיקום טקסט 52">
            <a:extLst>
              <a:ext uri="{FF2B5EF4-FFF2-40B4-BE49-F238E27FC236}">
                <a16:creationId xmlns:a16="http://schemas.microsoft.com/office/drawing/2014/main" id="{C6201F09-706D-41BD-9375-A81A96A79FD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4" name="מציין מיקום טקסט 53">
            <a:extLst>
              <a:ext uri="{FF2B5EF4-FFF2-40B4-BE49-F238E27FC236}">
                <a16:creationId xmlns:a16="http://schemas.microsoft.com/office/drawing/2014/main" id="{9BAF2A87-7762-4FBD-96E8-96D425DD3AC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5" name="מציין מיקום טקסט 54">
            <a:extLst>
              <a:ext uri="{FF2B5EF4-FFF2-40B4-BE49-F238E27FC236}">
                <a16:creationId xmlns:a16="http://schemas.microsoft.com/office/drawing/2014/main" id="{848A8DBC-8906-41F0-A100-5E8036C0638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6" name="מציין מיקום טקסט 55">
            <a:extLst>
              <a:ext uri="{FF2B5EF4-FFF2-40B4-BE49-F238E27FC236}">
                <a16:creationId xmlns:a16="http://schemas.microsoft.com/office/drawing/2014/main" id="{B0A3B9F8-A2E4-41D1-9673-B07F9CC573E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7" name="מציין מיקום טקסט 56">
            <a:extLst>
              <a:ext uri="{FF2B5EF4-FFF2-40B4-BE49-F238E27FC236}">
                <a16:creationId xmlns:a16="http://schemas.microsoft.com/office/drawing/2014/main" id="{B378F6DB-C1D1-4A8F-A201-71EB15BBE2D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8" name="מציין מיקום טקסט 57">
            <a:extLst>
              <a:ext uri="{FF2B5EF4-FFF2-40B4-BE49-F238E27FC236}">
                <a16:creationId xmlns:a16="http://schemas.microsoft.com/office/drawing/2014/main" id="{CE7F9593-FF86-456D-ADFA-04ED628F5DD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9" name="מציין מיקום טקסט 58">
            <a:extLst>
              <a:ext uri="{FF2B5EF4-FFF2-40B4-BE49-F238E27FC236}">
                <a16:creationId xmlns:a16="http://schemas.microsoft.com/office/drawing/2014/main" id="{7C402555-7851-4CCC-B7AB-D49DA90DF8B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0" name="מציין מיקום טקסט 59">
            <a:extLst>
              <a:ext uri="{FF2B5EF4-FFF2-40B4-BE49-F238E27FC236}">
                <a16:creationId xmlns:a16="http://schemas.microsoft.com/office/drawing/2014/main" id="{91825582-1A40-4053-8825-F71B6556679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1" name="מציין מיקום טקסט 60">
            <a:extLst>
              <a:ext uri="{FF2B5EF4-FFF2-40B4-BE49-F238E27FC236}">
                <a16:creationId xmlns:a16="http://schemas.microsoft.com/office/drawing/2014/main" id="{99A6C3CE-DB3C-4FAB-BE2C-BD92B784EAA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2" name="מציין מיקום טקסט 61">
            <a:extLst>
              <a:ext uri="{FF2B5EF4-FFF2-40B4-BE49-F238E27FC236}">
                <a16:creationId xmlns:a16="http://schemas.microsoft.com/office/drawing/2014/main" id="{0907332D-6104-46D6-A32B-CF7731DA63F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3" name="מציין מיקום טקסט 62">
            <a:extLst>
              <a:ext uri="{FF2B5EF4-FFF2-40B4-BE49-F238E27FC236}">
                <a16:creationId xmlns:a16="http://schemas.microsoft.com/office/drawing/2014/main" id="{3A26693B-C88F-40CB-BC3C-BF0F61FE716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4" name="מציין מיקום טקסט 63">
            <a:extLst>
              <a:ext uri="{FF2B5EF4-FFF2-40B4-BE49-F238E27FC236}">
                <a16:creationId xmlns:a16="http://schemas.microsoft.com/office/drawing/2014/main" id="{1429F5D5-D9A4-4B6A-9B80-2C8D8CF147A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5" name="מציין מיקום טקסט 64">
            <a:extLst>
              <a:ext uri="{FF2B5EF4-FFF2-40B4-BE49-F238E27FC236}">
                <a16:creationId xmlns:a16="http://schemas.microsoft.com/office/drawing/2014/main" id="{CB097A65-4FF8-43CB-B34E-0D2B2192D82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6" name="מציין מיקום טקסט 65">
            <a:extLst>
              <a:ext uri="{FF2B5EF4-FFF2-40B4-BE49-F238E27FC236}">
                <a16:creationId xmlns:a16="http://schemas.microsoft.com/office/drawing/2014/main" id="{F4170D8B-832B-4C04-A8E3-00BFCC49D48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7" name="מציין מיקום טקסט 66">
            <a:extLst>
              <a:ext uri="{FF2B5EF4-FFF2-40B4-BE49-F238E27FC236}">
                <a16:creationId xmlns:a16="http://schemas.microsoft.com/office/drawing/2014/main" id="{379C00E4-9ACD-4F8D-84F8-9A9D3922B24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8" name="מציין מיקום טקסט 67">
            <a:extLst>
              <a:ext uri="{FF2B5EF4-FFF2-40B4-BE49-F238E27FC236}">
                <a16:creationId xmlns:a16="http://schemas.microsoft.com/office/drawing/2014/main" id="{BEAA46EE-4568-4E11-94E1-ED088318615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1" name="מציין מיקום טקסט 70">
            <a:extLst>
              <a:ext uri="{FF2B5EF4-FFF2-40B4-BE49-F238E27FC236}">
                <a16:creationId xmlns:a16="http://schemas.microsoft.com/office/drawing/2014/main" id="{DCEBBAF9-D3EA-4CDD-A00A-0B3236CD4048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2" name="מציין מיקום טקסט 71">
            <a:extLst>
              <a:ext uri="{FF2B5EF4-FFF2-40B4-BE49-F238E27FC236}">
                <a16:creationId xmlns:a16="http://schemas.microsoft.com/office/drawing/2014/main" id="{7554F3A7-7A51-4C04-A37B-6667C0B6F42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3" name="מציין מיקום טקסט 72">
            <a:extLst>
              <a:ext uri="{FF2B5EF4-FFF2-40B4-BE49-F238E27FC236}">
                <a16:creationId xmlns:a16="http://schemas.microsoft.com/office/drawing/2014/main" id="{FBAEC166-06D8-400D-A5BE-AA18674B776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4" name="מציין מיקום טקסט 73">
            <a:extLst>
              <a:ext uri="{FF2B5EF4-FFF2-40B4-BE49-F238E27FC236}">
                <a16:creationId xmlns:a16="http://schemas.microsoft.com/office/drawing/2014/main" id="{4E3CCB1D-03D9-4C4C-ADF5-BD9C2FE560F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5" name="מציין מיקום טקסט 74">
            <a:extLst>
              <a:ext uri="{FF2B5EF4-FFF2-40B4-BE49-F238E27FC236}">
                <a16:creationId xmlns:a16="http://schemas.microsoft.com/office/drawing/2014/main" id="{272A8526-EBD5-46B7-ADC4-5BE58E83BCB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6" name="מציין מיקום טקסט 75">
            <a:extLst>
              <a:ext uri="{FF2B5EF4-FFF2-40B4-BE49-F238E27FC236}">
                <a16:creationId xmlns:a16="http://schemas.microsoft.com/office/drawing/2014/main" id="{A5C0F9E3-66EA-4DA8-B6B2-EC71CA981E4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7" name="מציין מיקום טקסט 76">
            <a:extLst>
              <a:ext uri="{FF2B5EF4-FFF2-40B4-BE49-F238E27FC236}">
                <a16:creationId xmlns:a16="http://schemas.microsoft.com/office/drawing/2014/main" id="{2328D1A2-CB90-4E0B-A6FD-70B208D81DB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8" name="מציין מיקום טקסט 77">
            <a:extLst>
              <a:ext uri="{FF2B5EF4-FFF2-40B4-BE49-F238E27FC236}">
                <a16:creationId xmlns:a16="http://schemas.microsoft.com/office/drawing/2014/main" id="{08F4469C-CE4A-4676-A901-A19D01CE2C6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9" name="מציין מיקום טקסט 68">
            <a:extLst>
              <a:ext uri="{FF2B5EF4-FFF2-40B4-BE49-F238E27FC236}">
                <a16:creationId xmlns:a16="http://schemas.microsoft.com/office/drawing/2014/main" id="{D38D8710-B303-480A-B3B3-7DD688C0DAC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0" name="מציין מיקום טקסט 69">
            <a:extLst>
              <a:ext uri="{FF2B5EF4-FFF2-40B4-BE49-F238E27FC236}">
                <a16:creationId xmlns:a16="http://schemas.microsoft.com/office/drawing/2014/main" id="{E0C083C9-9292-4020-8625-6EEE206C325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9" name="מציין מיקום טקסט 78">
            <a:extLst>
              <a:ext uri="{FF2B5EF4-FFF2-40B4-BE49-F238E27FC236}">
                <a16:creationId xmlns:a16="http://schemas.microsoft.com/office/drawing/2014/main" id="{973BBAC1-3438-413E-B226-C339D10F316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0" name="מציין מיקום טקסט 79">
            <a:extLst>
              <a:ext uri="{FF2B5EF4-FFF2-40B4-BE49-F238E27FC236}">
                <a16:creationId xmlns:a16="http://schemas.microsoft.com/office/drawing/2014/main" id="{19F84A1E-8627-41C2-AF51-3414811B9E1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1" name="מציין מיקום טקסט 80">
            <a:extLst>
              <a:ext uri="{FF2B5EF4-FFF2-40B4-BE49-F238E27FC236}">
                <a16:creationId xmlns:a16="http://schemas.microsoft.com/office/drawing/2014/main" id="{6EEEEF8E-BEF7-43B7-BAB7-943C8573063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2" name="מציין מיקום טקסט 81">
            <a:extLst>
              <a:ext uri="{FF2B5EF4-FFF2-40B4-BE49-F238E27FC236}">
                <a16:creationId xmlns:a16="http://schemas.microsoft.com/office/drawing/2014/main" id="{00923D35-783A-47E4-923A-0AA3FD52406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3" name="מציין מיקום טקסט 82">
            <a:extLst>
              <a:ext uri="{FF2B5EF4-FFF2-40B4-BE49-F238E27FC236}">
                <a16:creationId xmlns:a16="http://schemas.microsoft.com/office/drawing/2014/main" id="{912CEEAA-C8B9-45D3-8373-290C3B5C02B2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4" name="מציין מיקום טקסט 83">
            <a:extLst>
              <a:ext uri="{FF2B5EF4-FFF2-40B4-BE49-F238E27FC236}">
                <a16:creationId xmlns:a16="http://schemas.microsoft.com/office/drawing/2014/main" id="{09DBA2CA-5248-4EC3-8CE8-DB95962B7ACC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5" name="מציין מיקום טקסט 84">
            <a:extLst>
              <a:ext uri="{FF2B5EF4-FFF2-40B4-BE49-F238E27FC236}">
                <a16:creationId xmlns:a16="http://schemas.microsoft.com/office/drawing/2014/main" id="{3DEB43B8-257E-4CAE-BA8C-B0CBFE7C1CF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מציין מיקום טקסט 47">
            <a:extLst>
              <a:ext uri="{FF2B5EF4-FFF2-40B4-BE49-F238E27FC236}">
                <a16:creationId xmlns:a16="http://schemas.microsoft.com/office/drawing/2014/main" id="{66B5A999-5550-490B-8754-EF87DBE80B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9" name="מציין מיקום טקסט 48">
            <a:extLst>
              <a:ext uri="{FF2B5EF4-FFF2-40B4-BE49-F238E27FC236}">
                <a16:creationId xmlns:a16="http://schemas.microsoft.com/office/drawing/2014/main" id="{93712415-B594-4175-B776-33AE7341EEC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0" name="מציין מיקום טקסט 49">
            <a:extLst>
              <a:ext uri="{FF2B5EF4-FFF2-40B4-BE49-F238E27FC236}">
                <a16:creationId xmlns:a16="http://schemas.microsoft.com/office/drawing/2014/main" id="{FA35E006-300A-44A4-972A-3C13005592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1" name="מציין מיקום טקסט 50">
            <a:extLst>
              <a:ext uri="{FF2B5EF4-FFF2-40B4-BE49-F238E27FC236}">
                <a16:creationId xmlns:a16="http://schemas.microsoft.com/office/drawing/2014/main" id="{773D7B7A-2F99-4736-A3DF-FB38151738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4" name="מציין מיקום טקסט 43">
            <a:extLst>
              <a:ext uri="{FF2B5EF4-FFF2-40B4-BE49-F238E27FC236}">
                <a16:creationId xmlns:a16="http://schemas.microsoft.com/office/drawing/2014/main" id="{38837036-6968-433D-B514-878434225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5" name="מציין מיקום טקסט 44">
            <a:extLst>
              <a:ext uri="{FF2B5EF4-FFF2-40B4-BE49-F238E27FC236}">
                <a16:creationId xmlns:a16="http://schemas.microsoft.com/office/drawing/2014/main" id="{FC3E459B-986A-4B5D-9D8C-72340197C5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6" name="מציין מיקום טקסט 45">
            <a:extLst>
              <a:ext uri="{FF2B5EF4-FFF2-40B4-BE49-F238E27FC236}">
                <a16:creationId xmlns:a16="http://schemas.microsoft.com/office/drawing/2014/main" id="{188D6D06-F404-4DC5-8258-90EE2124F2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7" name="מציין מיקום טקסט 46">
            <a:extLst>
              <a:ext uri="{FF2B5EF4-FFF2-40B4-BE49-F238E27FC236}">
                <a16:creationId xmlns:a16="http://schemas.microsoft.com/office/drawing/2014/main" id="{4E8B5316-6DAD-4B7A-BF89-C981A5098F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2" name="מציין מיקום טקסט 51">
            <a:extLst>
              <a:ext uri="{FF2B5EF4-FFF2-40B4-BE49-F238E27FC236}">
                <a16:creationId xmlns:a16="http://schemas.microsoft.com/office/drawing/2014/main" id="{7138E914-6A67-4B2F-81EB-0D2B6E176E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3" name="מציין מיקום טקסט 52">
            <a:extLst>
              <a:ext uri="{FF2B5EF4-FFF2-40B4-BE49-F238E27FC236}">
                <a16:creationId xmlns:a16="http://schemas.microsoft.com/office/drawing/2014/main" id="{54B4AEE9-E6FB-4DC2-B425-49923A356EB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4" name="מציין מיקום טקסט 53">
            <a:extLst>
              <a:ext uri="{FF2B5EF4-FFF2-40B4-BE49-F238E27FC236}">
                <a16:creationId xmlns:a16="http://schemas.microsoft.com/office/drawing/2014/main" id="{D04CB331-2CBA-4761-8030-6EB2B057256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5" name="מציין מיקום טקסט 54">
            <a:extLst>
              <a:ext uri="{FF2B5EF4-FFF2-40B4-BE49-F238E27FC236}">
                <a16:creationId xmlns:a16="http://schemas.microsoft.com/office/drawing/2014/main" id="{4FCE3987-301F-46DF-9ACC-406514579C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6" name="מציין מיקום טקסט 55">
            <a:extLst>
              <a:ext uri="{FF2B5EF4-FFF2-40B4-BE49-F238E27FC236}">
                <a16:creationId xmlns:a16="http://schemas.microsoft.com/office/drawing/2014/main" id="{3428CC33-882A-4CC7-8319-AE330D232C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7" name="מציין מיקום טקסט 56">
            <a:extLst>
              <a:ext uri="{FF2B5EF4-FFF2-40B4-BE49-F238E27FC236}">
                <a16:creationId xmlns:a16="http://schemas.microsoft.com/office/drawing/2014/main" id="{D444D066-89E6-443C-A311-B91E2779E26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8" name="מציין מיקום טקסט 57">
            <a:extLst>
              <a:ext uri="{FF2B5EF4-FFF2-40B4-BE49-F238E27FC236}">
                <a16:creationId xmlns:a16="http://schemas.microsoft.com/office/drawing/2014/main" id="{7A131608-9693-42D3-823E-E5769B19515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9" name="מציין מיקום טקסט 58">
            <a:extLst>
              <a:ext uri="{FF2B5EF4-FFF2-40B4-BE49-F238E27FC236}">
                <a16:creationId xmlns:a16="http://schemas.microsoft.com/office/drawing/2014/main" id="{BDF9C07A-8676-454C-8D17-1EC45DB0F5D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0" name="מציין מיקום טקסט 59">
            <a:extLst>
              <a:ext uri="{FF2B5EF4-FFF2-40B4-BE49-F238E27FC236}">
                <a16:creationId xmlns:a16="http://schemas.microsoft.com/office/drawing/2014/main" id="{0832D4E5-7A15-4F9D-B588-9C50D2DC167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1" name="מציין מיקום טקסט 60">
            <a:extLst>
              <a:ext uri="{FF2B5EF4-FFF2-40B4-BE49-F238E27FC236}">
                <a16:creationId xmlns:a16="http://schemas.microsoft.com/office/drawing/2014/main" id="{E57F5E74-2174-4293-9351-9E0486B0CD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2" name="מציין מיקום טקסט 61">
            <a:extLst>
              <a:ext uri="{FF2B5EF4-FFF2-40B4-BE49-F238E27FC236}">
                <a16:creationId xmlns:a16="http://schemas.microsoft.com/office/drawing/2014/main" id="{BE901530-E80F-4C10-A6D1-2610A62EA78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3" name="מציין מיקום טקסט 62">
            <a:extLst>
              <a:ext uri="{FF2B5EF4-FFF2-40B4-BE49-F238E27FC236}">
                <a16:creationId xmlns:a16="http://schemas.microsoft.com/office/drawing/2014/main" id="{BC1DEDB9-F6E5-4F37-B718-010BFA1A594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4" name="מציין מיקום טקסט 63">
            <a:extLst>
              <a:ext uri="{FF2B5EF4-FFF2-40B4-BE49-F238E27FC236}">
                <a16:creationId xmlns:a16="http://schemas.microsoft.com/office/drawing/2014/main" id="{311B1FF9-F3D5-4EE3-8AAF-7774F87739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5" name="מציין מיקום טקסט 64">
            <a:extLst>
              <a:ext uri="{FF2B5EF4-FFF2-40B4-BE49-F238E27FC236}">
                <a16:creationId xmlns:a16="http://schemas.microsoft.com/office/drawing/2014/main" id="{115DD0FA-FBC4-48EB-A7E6-4CB0E4C7C42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6" name="מציין מיקום טקסט 65">
            <a:extLst>
              <a:ext uri="{FF2B5EF4-FFF2-40B4-BE49-F238E27FC236}">
                <a16:creationId xmlns:a16="http://schemas.microsoft.com/office/drawing/2014/main" id="{C81B9123-0023-4AAE-9B02-0376DD76519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7" name="מציין מיקום טקסט 66">
            <a:extLst>
              <a:ext uri="{FF2B5EF4-FFF2-40B4-BE49-F238E27FC236}">
                <a16:creationId xmlns:a16="http://schemas.microsoft.com/office/drawing/2014/main" id="{8B0E0B69-BBBB-4EBB-AD4F-F61B6C3B769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8" name="מציין מיקום טקסט 67">
            <a:extLst>
              <a:ext uri="{FF2B5EF4-FFF2-40B4-BE49-F238E27FC236}">
                <a16:creationId xmlns:a16="http://schemas.microsoft.com/office/drawing/2014/main" id="{934BAD87-E5FA-4E52-88A6-AD714D4F18A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1" name="מציין מיקום טקסט 70">
            <a:extLst>
              <a:ext uri="{FF2B5EF4-FFF2-40B4-BE49-F238E27FC236}">
                <a16:creationId xmlns:a16="http://schemas.microsoft.com/office/drawing/2014/main" id="{FC3AF7D6-6E58-4CB9-9167-88F2E09AF7B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2" name="מציין מיקום טקסט 71">
            <a:extLst>
              <a:ext uri="{FF2B5EF4-FFF2-40B4-BE49-F238E27FC236}">
                <a16:creationId xmlns:a16="http://schemas.microsoft.com/office/drawing/2014/main" id="{A81DCE93-7A66-4178-B957-8DB28FAE5D2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3" name="מציין מיקום טקסט 72">
            <a:extLst>
              <a:ext uri="{FF2B5EF4-FFF2-40B4-BE49-F238E27FC236}">
                <a16:creationId xmlns:a16="http://schemas.microsoft.com/office/drawing/2014/main" id="{C36AA3ED-BF95-4FF3-930C-7E7BBF423D4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4" name="מציין מיקום טקסט 73">
            <a:extLst>
              <a:ext uri="{FF2B5EF4-FFF2-40B4-BE49-F238E27FC236}">
                <a16:creationId xmlns:a16="http://schemas.microsoft.com/office/drawing/2014/main" id="{80473614-42DA-4A72-95A6-A7C9EB3B0D2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5" name="מציין מיקום טקסט 74">
            <a:extLst>
              <a:ext uri="{FF2B5EF4-FFF2-40B4-BE49-F238E27FC236}">
                <a16:creationId xmlns:a16="http://schemas.microsoft.com/office/drawing/2014/main" id="{C37D4D43-12CB-49C9-8794-6C639C55547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6" name="מציין מיקום טקסט 75">
            <a:extLst>
              <a:ext uri="{FF2B5EF4-FFF2-40B4-BE49-F238E27FC236}">
                <a16:creationId xmlns:a16="http://schemas.microsoft.com/office/drawing/2014/main" id="{DDFB589F-1543-44A2-AAAD-D8EEC9860CA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7" name="מציין מיקום טקסט 76">
            <a:extLst>
              <a:ext uri="{FF2B5EF4-FFF2-40B4-BE49-F238E27FC236}">
                <a16:creationId xmlns:a16="http://schemas.microsoft.com/office/drawing/2014/main" id="{7F093480-56F0-490E-97DA-F06F19850D8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8" name="מציין מיקום טקסט 77">
            <a:extLst>
              <a:ext uri="{FF2B5EF4-FFF2-40B4-BE49-F238E27FC236}">
                <a16:creationId xmlns:a16="http://schemas.microsoft.com/office/drawing/2014/main" id="{A1BAB8A5-2E22-4D0C-BBA2-B4310366DEF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9" name="מציין מיקום טקסט 68">
            <a:extLst>
              <a:ext uri="{FF2B5EF4-FFF2-40B4-BE49-F238E27FC236}">
                <a16:creationId xmlns:a16="http://schemas.microsoft.com/office/drawing/2014/main" id="{0668961E-1338-46EC-A761-6D9BA178745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0" name="מציין מיקום טקסט 69">
            <a:extLst>
              <a:ext uri="{FF2B5EF4-FFF2-40B4-BE49-F238E27FC236}">
                <a16:creationId xmlns:a16="http://schemas.microsoft.com/office/drawing/2014/main" id="{841C280B-892A-41A2-B873-6DBBCB22532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9" name="מציין מיקום טקסט 78">
            <a:extLst>
              <a:ext uri="{FF2B5EF4-FFF2-40B4-BE49-F238E27FC236}">
                <a16:creationId xmlns:a16="http://schemas.microsoft.com/office/drawing/2014/main" id="{1E8B930D-7912-46C3-AD5A-1F5595866778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0" name="מציין מיקום טקסט 79">
            <a:extLst>
              <a:ext uri="{FF2B5EF4-FFF2-40B4-BE49-F238E27FC236}">
                <a16:creationId xmlns:a16="http://schemas.microsoft.com/office/drawing/2014/main" id="{189A2B60-67E5-44E9-AD04-EB1437751B7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1" name="מציין מיקום טקסט 80">
            <a:extLst>
              <a:ext uri="{FF2B5EF4-FFF2-40B4-BE49-F238E27FC236}">
                <a16:creationId xmlns:a16="http://schemas.microsoft.com/office/drawing/2014/main" id="{ECA8EC1C-80C6-43DF-9512-6A47F7D6BB7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2" name="מציין מיקום טקסט 81">
            <a:extLst>
              <a:ext uri="{FF2B5EF4-FFF2-40B4-BE49-F238E27FC236}">
                <a16:creationId xmlns:a16="http://schemas.microsoft.com/office/drawing/2014/main" id="{D47EB766-EB9B-481C-A8E7-176BD6A3AAD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3" name="מציין מיקום טקסט 82">
            <a:extLst>
              <a:ext uri="{FF2B5EF4-FFF2-40B4-BE49-F238E27FC236}">
                <a16:creationId xmlns:a16="http://schemas.microsoft.com/office/drawing/2014/main" id="{EE6E5B77-73D6-4F4A-AC44-AB43346CC27B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4" name="מציין מיקום טקסט 83">
            <a:extLst>
              <a:ext uri="{FF2B5EF4-FFF2-40B4-BE49-F238E27FC236}">
                <a16:creationId xmlns:a16="http://schemas.microsoft.com/office/drawing/2014/main" id="{93D48308-09F8-4C70-81B8-C4A3E7DEC6C9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5" name="מציין מיקום טקסט 84">
            <a:extLst>
              <a:ext uri="{FF2B5EF4-FFF2-40B4-BE49-F238E27FC236}">
                <a16:creationId xmlns:a16="http://schemas.microsoft.com/office/drawing/2014/main" id="{E7278F89-3CDC-44EE-AE5C-DB5C44EA55F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508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מציין מיקום טקסט 89">
            <a:extLst>
              <a:ext uri="{FF2B5EF4-FFF2-40B4-BE49-F238E27FC236}">
                <a16:creationId xmlns:a16="http://schemas.microsoft.com/office/drawing/2014/main" id="{FBF8FE9C-F6AA-4D08-86CE-9EFF17ED1A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1" name="מציין מיקום טקסט 90">
            <a:extLst>
              <a:ext uri="{FF2B5EF4-FFF2-40B4-BE49-F238E27FC236}">
                <a16:creationId xmlns:a16="http://schemas.microsoft.com/office/drawing/2014/main" id="{90C15DB1-4CE8-45A0-A4D8-579F4AAFF1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2" name="מציין מיקום טקסט 91">
            <a:extLst>
              <a:ext uri="{FF2B5EF4-FFF2-40B4-BE49-F238E27FC236}">
                <a16:creationId xmlns:a16="http://schemas.microsoft.com/office/drawing/2014/main" id="{144F3F73-B8AE-41E6-B397-5CBC2CCE11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3" name="מציין מיקום טקסט 92">
            <a:extLst>
              <a:ext uri="{FF2B5EF4-FFF2-40B4-BE49-F238E27FC236}">
                <a16:creationId xmlns:a16="http://schemas.microsoft.com/office/drawing/2014/main" id="{446B777E-D6F3-4200-9969-6AFD5ACD933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6" name="מציין מיקום טקסט 85">
            <a:extLst>
              <a:ext uri="{FF2B5EF4-FFF2-40B4-BE49-F238E27FC236}">
                <a16:creationId xmlns:a16="http://schemas.microsoft.com/office/drawing/2014/main" id="{D26B4858-0145-417F-B3C8-54EA69266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7" name="מציין מיקום טקסט 86">
            <a:extLst>
              <a:ext uri="{FF2B5EF4-FFF2-40B4-BE49-F238E27FC236}">
                <a16:creationId xmlns:a16="http://schemas.microsoft.com/office/drawing/2014/main" id="{10D782E1-03BC-4407-AEBE-8E8C7E0A7A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8" name="מציין מיקום טקסט 87">
            <a:extLst>
              <a:ext uri="{FF2B5EF4-FFF2-40B4-BE49-F238E27FC236}">
                <a16:creationId xmlns:a16="http://schemas.microsoft.com/office/drawing/2014/main" id="{DEFFE7AB-3126-4556-97DE-453DD44DE2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9" name="מציין מיקום טקסט 88">
            <a:extLst>
              <a:ext uri="{FF2B5EF4-FFF2-40B4-BE49-F238E27FC236}">
                <a16:creationId xmlns:a16="http://schemas.microsoft.com/office/drawing/2014/main" id="{84A8D6DC-E46D-4985-940C-9DF5C6B794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4" name="מציין מיקום טקסט 93">
            <a:extLst>
              <a:ext uri="{FF2B5EF4-FFF2-40B4-BE49-F238E27FC236}">
                <a16:creationId xmlns:a16="http://schemas.microsoft.com/office/drawing/2014/main" id="{EA308E20-C354-4549-94E9-F1A74F12A8D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5" name="מציין מיקום טקסט 94">
            <a:extLst>
              <a:ext uri="{FF2B5EF4-FFF2-40B4-BE49-F238E27FC236}">
                <a16:creationId xmlns:a16="http://schemas.microsoft.com/office/drawing/2014/main" id="{FF15E9B2-B940-4941-B4E2-1FF6853EFF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6" name="מציין מיקום טקסט 95">
            <a:extLst>
              <a:ext uri="{FF2B5EF4-FFF2-40B4-BE49-F238E27FC236}">
                <a16:creationId xmlns:a16="http://schemas.microsoft.com/office/drawing/2014/main" id="{9941BDD0-7338-4FAE-83DD-EBF41E5986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7" name="מציין מיקום טקסט 96">
            <a:extLst>
              <a:ext uri="{FF2B5EF4-FFF2-40B4-BE49-F238E27FC236}">
                <a16:creationId xmlns:a16="http://schemas.microsoft.com/office/drawing/2014/main" id="{C0545DFF-5D31-4B57-A079-E1A06776B2F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8" name="מציין מיקום טקסט 97">
            <a:extLst>
              <a:ext uri="{FF2B5EF4-FFF2-40B4-BE49-F238E27FC236}">
                <a16:creationId xmlns:a16="http://schemas.microsoft.com/office/drawing/2014/main" id="{84A1461D-83AA-471F-A964-03032D7CCAB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9" name="מציין מיקום טקסט 98">
            <a:extLst>
              <a:ext uri="{FF2B5EF4-FFF2-40B4-BE49-F238E27FC236}">
                <a16:creationId xmlns:a16="http://schemas.microsoft.com/office/drawing/2014/main" id="{5A44F1C6-9E1C-40C2-8D20-75DF0559FBF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0" name="מציין מיקום טקסט 99">
            <a:extLst>
              <a:ext uri="{FF2B5EF4-FFF2-40B4-BE49-F238E27FC236}">
                <a16:creationId xmlns:a16="http://schemas.microsoft.com/office/drawing/2014/main" id="{E8BF3A0E-D944-4517-9CCA-B699A2C1356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1" name="מציין מיקום טקסט 100">
            <a:extLst>
              <a:ext uri="{FF2B5EF4-FFF2-40B4-BE49-F238E27FC236}">
                <a16:creationId xmlns:a16="http://schemas.microsoft.com/office/drawing/2014/main" id="{D9C3A768-F0F7-4A41-9E66-804048E84DA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2" name="מציין מיקום טקסט 101">
            <a:extLst>
              <a:ext uri="{FF2B5EF4-FFF2-40B4-BE49-F238E27FC236}">
                <a16:creationId xmlns:a16="http://schemas.microsoft.com/office/drawing/2014/main" id="{00E376B5-4882-41D5-9971-0A42E20E76E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3" name="מציין מיקום טקסט 102">
            <a:extLst>
              <a:ext uri="{FF2B5EF4-FFF2-40B4-BE49-F238E27FC236}">
                <a16:creationId xmlns:a16="http://schemas.microsoft.com/office/drawing/2014/main" id="{6401439E-14BC-4DE3-9DEB-6AFA6B915C2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4" name="מציין מיקום טקסט 103">
            <a:extLst>
              <a:ext uri="{FF2B5EF4-FFF2-40B4-BE49-F238E27FC236}">
                <a16:creationId xmlns:a16="http://schemas.microsoft.com/office/drawing/2014/main" id="{7D0E31C3-E966-4056-9DC0-5333E0F7911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5" name="מציין מיקום טקסט 104">
            <a:extLst>
              <a:ext uri="{FF2B5EF4-FFF2-40B4-BE49-F238E27FC236}">
                <a16:creationId xmlns:a16="http://schemas.microsoft.com/office/drawing/2014/main" id="{F7B6D21B-C8C4-43D8-A9CA-5FBE996BEE5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6" name="מציין מיקום טקסט 105">
            <a:extLst>
              <a:ext uri="{FF2B5EF4-FFF2-40B4-BE49-F238E27FC236}">
                <a16:creationId xmlns:a16="http://schemas.microsoft.com/office/drawing/2014/main" id="{AD48CF3F-16FB-4AA7-BC09-0F56D688918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7" name="מציין מיקום טקסט 106">
            <a:extLst>
              <a:ext uri="{FF2B5EF4-FFF2-40B4-BE49-F238E27FC236}">
                <a16:creationId xmlns:a16="http://schemas.microsoft.com/office/drawing/2014/main" id="{F821E9D8-791E-4E6D-9E6D-E0B7326094A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8" name="מציין מיקום טקסט 107">
            <a:extLst>
              <a:ext uri="{FF2B5EF4-FFF2-40B4-BE49-F238E27FC236}">
                <a16:creationId xmlns:a16="http://schemas.microsoft.com/office/drawing/2014/main" id="{10DB1337-9C20-4423-9598-595789A57FC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9" name="מציין מיקום טקסט 108">
            <a:extLst>
              <a:ext uri="{FF2B5EF4-FFF2-40B4-BE49-F238E27FC236}">
                <a16:creationId xmlns:a16="http://schemas.microsoft.com/office/drawing/2014/main" id="{C5271411-F2CF-4614-B19B-995A106F5F8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0" name="מציין מיקום טקסט 109">
            <a:extLst>
              <a:ext uri="{FF2B5EF4-FFF2-40B4-BE49-F238E27FC236}">
                <a16:creationId xmlns:a16="http://schemas.microsoft.com/office/drawing/2014/main" id="{9D7BD044-F207-4D5F-8DCC-9DFE19DE894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3" name="מציין מיקום טקסט 112">
            <a:extLst>
              <a:ext uri="{FF2B5EF4-FFF2-40B4-BE49-F238E27FC236}">
                <a16:creationId xmlns:a16="http://schemas.microsoft.com/office/drawing/2014/main" id="{69B289A8-BE7E-43FF-B908-E68601C9ED2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4" name="מציין מיקום טקסט 113">
            <a:extLst>
              <a:ext uri="{FF2B5EF4-FFF2-40B4-BE49-F238E27FC236}">
                <a16:creationId xmlns:a16="http://schemas.microsoft.com/office/drawing/2014/main" id="{87C859A3-AB67-4CBD-879B-BA22DE1E5DE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5" name="מציין מיקום טקסט 114">
            <a:extLst>
              <a:ext uri="{FF2B5EF4-FFF2-40B4-BE49-F238E27FC236}">
                <a16:creationId xmlns:a16="http://schemas.microsoft.com/office/drawing/2014/main" id="{781375C6-9436-4DFE-A532-3791FBEAD02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6" name="מציין מיקום טקסט 115">
            <a:extLst>
              <a:ext uri="{FF2B5EF4-FFF2-40B4-BE49-F238E27FC236}">
                <a16:creationId xmlns:a16="http://schemas.microsoft.com/office/drawing/2014/main" id="{EDB5938D-4B97-4787-84A1-39EFAF0BCAE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7" name="מציין מיקום טקסט 116">
            <a:extLst>
              <a:ext uri="{FF2B5EF4-FFF2-40B4-BE49-F238E27FC236}">
                <a16:creationId xmlns:a16="http://schemas.microsoft.com/office/drawing/2014/main" id="{81C09359-088E-416A-8E96-3B8ACF3811B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8" name="מציין מיקום טקסט 117">
            <a:extLst>
              <a:ext uri="{FF2B5EF4-FFF2-40B4-BE49-F238E27FC236}">
                <a16:creationId xmlns:a16="http://schemas.microsoft.com/office/drawing/2014/main" id="{4EFA1D70-FEE2-497A-8030-49B58100AAE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9" name="מציין מיקום טקסט 118">
            <a:extLst>
              <a:ext uri="{FF2B5EF4-FFF2-40B4-BE49-F238E27FC236}">
                <a16:creationId xmlns:a16="http://schemas.microsoft.com/office/drawing/2014/main" id="{F7A74D01-2A6F-4119-B270-2F16895AFDE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0" name="מציין מיקום טקסט 119">
            <a:extLst>
              <a:ext uri="{FF2B5EF4-FFF2-40B4-BE49-F238E27FC236}">
                <a16:creationId xmlns:a16="http://schemas.microsoft.com/office/drawing/2014/main" id="{E0500A08-B1C6-440B-9825-6405550F472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1" name="מציין מיקום טקסט 110">
            <a:extLst>
              <a:ext uri="{FF2B5EF4-FFF2-40B4-BE49-F238E27FC236}">
                <a16:creationId xmlns:a16="http://schemas.microsoft.com/office/drawing/2014/main" id="{EA6FAA93-F229-45B8-BFD3-EB620AD2CA7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2" name="מציין מיקום טקסט 111">
            <a:extLst>
              <a:ext uri="{FF2B5EF4-FFF2-40B4-BE49-F238E27FC236}">
                <a16:creationId xmlns:a16="http://schemas.microsoft.com/office/drawing/2014/main" id="{4ABF9D52-945A-4530-A2F2-9439E5DA078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1" name="מציין מיקום טקסט 120">
            <a:extLst>
              <a:ext uri="{FF2B5EF4-FFF2-40B4-BE49-F238E27FC236}">
                <a16:creationId xmlns:a16="http://schemas.microsoft.com/office/drawing/2014/main" id="{672EA336-2C4B-4BBE-830C-71E730CA14A3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2" name="מציין מיקום טקסט 121">
            <a:extLst>
              <a:ext uri="{FF2B5EF4-FFF2-40B4-BE49-F238E27FC236}">
                <a16:creationId xmlns:a16="http://schemas.microsoft.com/office/drawing/2014/main" id="{20ED5D70-2959-4419-AF40-212807069BC4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3" name="מציין מיקום טקסט 122">
            <a:extLst>
              <a:ext uri="{FF2B5EF4-FFF2-40B4-BE49-F238E27FC236}">
                <a16:creationId xmlns:a16="http://schemas.microsoft.com/office/drawing/2014/main" id="{ED09FF85-E676-439E-99E3-BE85C18DA87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4" name="מציין מיקום טקסט 123">
            <a:extLst>
              <a:ext uri="{FF2B5EF4-FFF2-40B4-BE49-F238E27FC236}">
                <a16:creationId xmlns:a16="http://schemas.microsoft.com/office/drawing/2014/main" id="{2BCB885D-9AC2-474D-A129-47644FA7C56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5" name="מציין מיקום טקסט 124">
            <a:extLst>
              <a:ext uri="{FF2B5EF4-FFF2-40B4-BE49-F238E27FC236}">
                <a16:creationId xmlns:a16="http://schemas.microsoft.com/office/drawing/2014/main" id="{8F0516B0-76E7-45BF-A478-BC47122297C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6" name="מציין מיקום טקסט 125">
            <a:extLst>
              <a:ext uri="{FF2B5EF4-FFF2-40B4-BE49-F238E27FC236}">
                <a16:creationId xmlns:a16="http://schemas.microsoft.com/office/drawing/2014/main" id="{DC24F66C-9AEF-48AB-9C5E-DA209DCEAEB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7" name="מציין מיקום טקסט 126">
            <a:extLst>
              <a:ext uri="{FF2B5EF4-FFF2-40B4-BE49-F238E27FC236}">
                <a16:creationId xmlns:a16="http://schemas.microsoft.com/office/drawing/2014/main" id="{009D7D0B-225A-4C23-B1FF-7365F4D23FF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825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4294967295"/>
          </p:nvPr>
        </p:nvSpPr>
        <p:spPr>
          <a:xfrm flipH="1">
            <a:off x="4705350" y="5742432"/>
            <a:ext cx="857250" cy="800100"/>
          </a:xfrm>
        </p:spPr>
        <p:txBody>
          <a:bodyPr vert="horz" lIns="45720" tIns="45720" rIns="45720" bIns="45720" rtlCol="1" anchor="ctr" anchorCtr="0">
            <a:normAutofit/>
          </a:bodyPr>
          <a:lstStyle/>
          <a:p>
            <a:pPr marL="0" indent="0" algn="r" rtl="1">
              <a:lnSpc>
                <a:spcPct val="80000"/>
              </a:lnSpc>
              <a:spcBef>
                <a:spcPts val="100"/>
              </a:spcBef>
              <a:buNone/>
            </a:pPr>
            <a:endParaRPr lang="he-IL" sz="1100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6"/>
          </p:nvPr>
        </p:nvSpPr>
        <p:spPr>
          <a:xfrm flipH="1">
            <a:off x="47053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מציין מיקום טקסט 47">
            <a:extLst>
              <a:ext uri="{FF2B5EF4-FFF2-40B4-BE49-F238E27FC236}">
                <a16:creationId xmlns:a16="http://schemas.microsoft.com/office/drawing/2014/main" id="{384107F5-BBC4-4EB1-A8F9-246AA0D8CCC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9" name="מציין מיקום טקסט 48">
            <a:extLst>
              <a:ext uri="{FF2B5EF4-FFF2-40B4-BE49-F238E27FC236}">
                <a16:creationId xmlns:a16="http://schemas.microsoft.com/office/drawing/2014/main" id="{1F7CF1F8-E32E-4CE8-BFE4-35CBE1E239D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0" name="מציין מיקום טקסט 49">
            <a:extLst>
              <a:ext uri="{FF2B5EF4-FFF2-40B4-BE49-F238E27FC236}">
                <a16:creationId xmlns:a16="http://schemas.microsoft.com/office/drawing/2014/main" id="{08024136-0117-472B-AD62-6A3433B59AA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1" name="מציין מיקום טקסט 50">
            <a:extLst>
              <a:ext uri="{FF2B5EF4-FFF2-40B4-BE49-F238E27FC236}">
                <a16:creationId xmlns:a16="http://schemas.microsoft.com/office/drawing/2014/main" id="{843EA737-1393-4614-BD2D-6F391A0FA1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4" name="מציין מיקום טקסט 43">
            <a:extLst>
              <a:ext uri="{FF2B5EF4-FFF2-40B4-BE49-F238E27FC236}">
                <a16:creationId xmlns:a16="http://schemas.microsoft.com/office/drawing/2014/main" id="{E77DE50C-CC5F-4233-B4A4-7F7D99302A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5" name="מציין מיקום טקסט 44">
            <a:extLst>
              <a:ext uri="{FF2B5EF4-FFF2-40B4-BE49-F238E27FC236}">
                <a16:creationId xmlns:a16="http://schemas.microsoft.com/office/drawing/2014/main" id="{5A2E42C2-8F9C-47E9-AD38-E7384DC815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6" name="מציין מיקום טקסט 45">
            <a:extLst>
              <a:ext uri="{FF2B5EF4-FFF2-40B4-BE49-F238E27FC236}">
                <a16:creationId xmlns:a16="http://schemas.microsoft.com/office/drawing/2014/main" id="{9912D979-2DCD-4037-AA0D-ADB9337231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7" name="מציין מיקום טקסט 46">
            <a:extLst>
              <a:ext uri="{FF2B5EF4-FFF2-40B4-BE49-F238E27FC236}">
                <a16:creationId xmlns:a16="http://schemas.microsoft.com/office/drawing/2014/main" id="{1D32222A-10F2-4B5B-B39A-D88D87F67B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2" name="מציין מיקום טקסט 51">
            <a:extLst>
              <a:ext uri="{FF2B5EF4-FFF2-40B4-BE49-F238E27FC236}">
                <a16:creationId xmlns:a16="http://schemas.microsoft.com/office/drawing/2014/main" id="{44EDDB54-CB2D-48BD-9BDC-5085A5FE802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3" name="מציין מיקום טקסט 52">
            <a:extLst>
              <a:ext uri="{FF2B5EF4-FFF2-40B4-BE49-F238E27FC236}">
                <a16:creationId xmlns:a16="http://schemas.microsoft.com/office/drawing/2014/main" id="{3C9AAA63-4D81-4841-B32E-C228F828B98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4" name="מציין מיקום טקסט 53">
            <a:extLst>
              <a:ext uri="{FF2B5EF4-FFF2-40B4-BE49-F238E27FC236}">
                <a16:creationId xmlns:a16="http://schemas.microsoft.com/office/drawing/2014/main" id="{B4FFD4F5-511F-43FE-886B-746F916E316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5" name="מציין מיקום טקסט 54">
            <a:extLst>
              <a:ext uri="{FF2B5EF4-FFF2-40B4-BE49-F238E27FC236}">
                <a16:creationId xmlns:a16="http://schemas.microsoft.com/office/drawing/2014/main" id="{4C499364-A647-4A6A-A820-F8D62FB179D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6" name="מציין מיקום טקסט 55">
            <a:extLst>
              <a:ext uri="{FF2B5EF4-FFF2-40B4-BE49-F238E27FC236}">
                <a16:creationId xmlns:a16="http://schemas.microsoft.com/office/drawing/2014/main" id="{E4297AA4-2FBC-4D8D-A9D5-2B7542EE9A0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7" name="מציין מיקום טקסט 56">
            <a:extLst>
              <a:ext uri="{FF2B5EF4-FFF2-40B4-BE49-F238E27FC236}">
                <a16:creationId xmlns:a16="http://schemas.microsoft.com/office/drawing/2014/main" id="{6E093D11-1E0A-4303-92B5-65D0D415BDC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8" name="מציין מיקום טקסט 57">
            <a:extLst>
              <a:ext uri="{FF2B5EF4-FFF2-40B4-BE49-F238E27FC236}">
                <a16:creationId xmlns:a16="http://schemas.microsoft.com/office/drawing/2014/main" id="{35A3F39D-4DC7-4627-A2B7-10DEC4945EE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9" name="מציין מיקום טקסט 58">
            <a:extLst>
              <a:ext uri="{FF2B5EF4-FFF2-40B4-BE49-F238E27FC236}">
                <a16:creationId xmlns:a16="http://schemas.microsoft.com/office/drawing/2014/main" id="{3CFB1885-27CB-423C-B695-793DCC7F3BD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0" name="מציין מיקום טקסט 59">
            <a:extLst>
              <a:ext uri="{FF2B5EF4-FFF2-40B4-BE49-F238E27FC236}">
                <a16:creationId xmlns:a16="http://schemas.microsoft.com/office/drawing/2014/main" id="{F30210EA-EB6C-4249-BF00-DA703B592D1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1" name="מציין מיקום טקסט 60">
            <a:extLst>
              <a:ext uri="{FF2B5EF4-FFF2-40B4-BE49-F238E27FC236}">
                <a16:creationId xmlns:a16="http://schemas.microsoft.com/office/drawing/2014/main" id="{AAA7BD3C-F56E-4CB3-85A3-29BA8BFFEBC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2" name="מציין מיקום טקסט 61">
            <a:extLst>
              <a:ext uri="{FF2B5EF4-FFF2-40B4-BE49-F238E27FC236}">
                <a16:creationId xmlns:a16="http://schemas.microsoft.com/office/drawing/2014/main" id="{969AEE74-E718-488D-B5C1-9DA9E3BC330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3" name="מציין מיקום טקסט 62">
            <a:extLst>
              <a:ext uri="{FF2B5EF4-FFF2-40B4-BE49-F238E27FC236}">
                <a16:creationId xmlns:a16="http://schemas.microsoft.com/office/drawing/2014/main" id="{BF4AADDE-7B38-43D2-BE7A-439C2E8493D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4" name="מציין מיקום טקסט 63">
            <a:extLst>
              <a:ext uri="{FF2B5EF4-FFF2-40B4-BE49-F238E27FC236}">
                <a16:creationId xmlns:a16="http://schemas.microsoft.com/office/drawing/2014/main" id="{6AC35C73-6E7E-44FB-8DB3-1D821707DB4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5" name="מציין מיקום טקסט 64">
            <a:extLst>
              <a:ext uri="{FF2B5EF4-FFF2-40B4-BE49-F238E27FC236}">
                <a16:creationId xmlns:a16="http://schemas.microsoft.com/office/drawing/2014/main" id="{0D9F918F-5DA2-4E2C-A6E3-65C12466D19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6" name="מציין מיקום טקסט 65">
            <a:extLst>
              <a:ext uri="{FF2B5EF4-FFF2-40B4-BE49-F238E27FC236}">
                <a16:creationId xmlns:a16="http://schemas.microsoft.com/office/drawing/2014/main" id="{A4169162-6C97-496A-8690-2AB74F8C4E9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7" name="מציין מיקום טקסט 66">
            <a:extLst>
              <a:ext uri="{FF2B5EF4-FFF2-40B4-BE49-F238E27FC236}">
                <a16:creationId xmlns:a16="http://schemas.microsoft.com/office/drawing/2014/main" id="{5162379B-632C-41DE-9D80-864C599E441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8" name="מציין מיקום טקסט 67">
            <a:extLst>
              <a:ext uri="{FF2B5EF4-FFF2-40B4-BE49-F238E27FC236}">
                <a16:creationId xmlns:a16="http://schemas.microsoft.com/office/drawing/2014/main" id="{D00FC7A4-229D-43F3-AF7E-546E11A0AA7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1" name="מציין מיקום טקסט 70">
            <a:extLst>
              <a:ext uri="{FF2B5EF4-FFF2-40B4-BE49-F238E27FC236}">
                <a16:creationId xmlns:a16="http://schemas.microsoft.com/office/drawing/2014/main" id="{5BE672F5-7207-45C9-8E8C-207A462D18B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2" name="מציין מיקום טקסט 71">
            <a:extLst>
              <a:ext uri="{FF2B5EF4-FFF2-40B4-BE49-F238E27FC236}">
                <a16:creationId xmlns:a16="http://schemas.microsoft.com/office/drawing/2014/main" id="{DCA43DA4-10E8-4AD8-886F-CEB4D2FB4F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3" name="מציין מיקום טקסט 72">
            <a:extLst>
              <a:ext uri="{FF2B5EF4-FFF2-40B4-BE49-F238E27FC236}">
                <a16:creationId xmlns:a16="http://schemas.microsoft.com/office/drawing/2014/main" id="{45707E4E-5731-431E-836E-E2B1D1E2BF5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4" name="מציין מיקום טקסט 73">
            <a:extLst>
              <a:ext uri="{FF2B5EF4-FFF2-40B4-BE49-F238E27FC236}">
                <a16:creationId xmlns:a16="http://schemas.microsoft.com/office/drawing/2014/main" id="{BBDF32B1-1963-43CC-9AB1-6829686B4F7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5" name="מציין מיקום טקסט 74">
            <a:extLst>
              <a:ext uri="{FF2B5EF4-FFF2-40B4-BE49-F238E27FC236}">
                <a16:creationId xmlns:a16="http://schemas.microsoft.com/office/drawing/2014/main" id="{51D4EC35-CD12-467C-941F-C803AEFC5E7E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6" name="מציין מיקום טקסט 75">
            <a:extLst>
              <a:ext uri="{FF2B5EF4-FFF2-40B4-BE49-F238E27FC236}">
                <a16:creationId xmlns:a16="http://schemas.microsoft.com/office/drawing/2014/main" id="{23D7AF1D-AA0D-444B-BB0D-6E095A0DD7F0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7" name="מציין מיקום טקסט 76">
            <a:extLst>
              <a:ext uri="{FF2B5EF4-FFF2-40B4-BE49-F238E27FC236}">
                <a16:creationId xmlns:a16="http://schemas.microsoft.com/office/drawing/2014/main" id="{20285EA2-0C99-46DE-87FD-9504C7BB2944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8" name="מציין מיקום טקסט 77">
            <a:extLst>
              <a:ext uri="{FF2B5EF4-FFF2-40B4-BE49-F238E27FC236}">
                <a16:creationId xmlns:a16="http://schemas.microsoft.com/office/drawing/2014/main" id="{137B1917-BD37-4616-B940-DEC6943C352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9" name="מציין מיקום טקסט 68">
            <a:extLst>
              <a:ext uri="{FF2B5EF4-FFF2-40B4-BE49-F238E27FC236}">
                <a16:creationId xmlns:a16="http://schemas.microsoft.com/office/drawing/2014/main" id="{C04A67C6-09AF-4418-BB69-5EFF10C6BDB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0" name="מציין מיקום טקסט 69">
            <a:extLst>
              <a:ext uri="{FF2B5EF4-FFF2-40B4-BE49-F238E27FC236}">
                <a16:creationId xmlns:a16="http://schemas.microsoft.com/office/drawing/2014/main" id="{49565F26-519E-470F-922B-C9FD8C9CFA0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9" name="מציין מיקום טקסט 78">
            <a:extLst>
              <a:ext uri="{FF2B5EF4-FFF2-40B4-BE49-F238E27FC236}">
                <a16:creationId xmlns:a16="http://schemas.microsoft.com/office/drawing/2014/main" id="{456CC589-915D-4849-ADDA-C85F5B58143B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0" name="מציין מיקום טקסט 79">
            <a:extLst>
              <a:ext uri="{FF2B5EF4-FFF2-40B4-BE49-F238E27FC236}">
                <a16:creationId xmlns:a16="http://schemas.microsoft.com/office/drawing/2014/main" id="{2F776913-81D5-403B-91E3-C8CA763081D9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1" name="מציין מיקום טקסט 80">
            <a:extLst>
              <a:ext uri="{FF2B5EF4-FFF2-40B4-BE49-F238E27FC236}">
                <a16:creationId xmlns:a16="http://schemas.microsoft.com/office/drawing/2014/main" id="{181A9F7E-8F35-4984-8CA4-80EDDB99AFAA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2" name="מציין מיקום טקסט 81">
            <a:extLst>
              <a:ext uri="{FF2B5EF4-FFF2-40B4-BE49-F238E27FC236}">
                <a16:creationId xmlns:a16="http://schemas.microsoft.com/office/drawing/2014/main" id="{2D5B9B0E-A042-4ABE-A7FF-7F7A518E41A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3" name="מציין מיקום טקסט 82">
            <a:extLst>
              <a:ext uri="{FF2B5EF4-FFF2-40B4-BE49-F238E27FC236}">
                <a16:creationId xmlns:a16="http://schemas.microsoft.com/office/drawing/2014/main" id="{D977F5B0-C9FC-4324-9E44-ECCE48C900F9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4" name="מציין מיקום טקסט 83">
            <a:extLst>
              <a:ext uri="{FF2B5EF4-FFF2-40B4-BE49-F238E27FC236}">
                <a16:creationId xmlns:a16="http://schemas.microsoft.com/office/drawing/2014/main" id="{C5EC3269-4315-4712-8078-7857E87947B5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5" name="מציין מיקום טקסט 84">
            <a:extLst>
              <a:ext uri="{FF2B5EF4-FFF2-40B4-BE49-F238E27FC236}">
                <a16:creationId xmlns:a16="http://schemas.microsoft.com/office/drawing/2014/main" id="{1F72308E-EA02-413E-843E-9A7B56BFDFD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 flipH="1">
            <a:off x="47122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7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מציין מיקום טקסט 47">
            <a:extLst>
              <a:ext uri="{FF2B5EF4-FFF2-40B4-BE49-F238E27FC236}">
                <a16:creationId xmlns:a16="http://schemas.microsoft.com/office/drawing/2014/main" id="{3C324DBC-D6B7-4DC8-9261-CCEC4A4FFA5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flipH="1">
            <a:off x="379107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9" name="מציין מיקום טקסט 48">
            <a:extLst>
              <a:ext uri="{FF2B5EF4-FFF2-40B4-BE49-F238E27FC236}">
                <a16:creationId xmlns:a16="http://schemas.microsoft.com/office/drawing/2014/main" id="{0524EB46-19F6-4145-9D8B-8A6F78135AE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H="1">
            <a:off x="6853236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0" name="מציין מיקום טקסט 49">
            <a:extLst>
              <a:ext uri="{FF2B5EF4-FFF2-40B4-BE49-F238E27FC236}">
                <a16:creationId xmlns:a16="http://schemas.microsoft.com/office/drawing/2014/main" id="{D728FB74-A31F-4884-8CE1-3175FAFC0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flipH="1">
            <a:off x="5774214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1" name="מציין מיקום טקסט 50">
            <a:extLst>
              <a:ext uri="{FF2B5EF4-FFF2-40B4-BE49-F238E27FC236}">
                <a16:creationId xmlns:a16="http://schemas.microsoft.com/office/drawing/2014/main" id="{58007AC2-38EB-4148-92B7-D68E5169EA1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flipH="1">
            <a:off x="4695193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4" name="מציין מיקום טקסט 43">
            <a:extLst>
              <a:ext uri="{FF2B5EF4-FFF2-40B4-BE49-F238E27FC236}">
                <a16:creationId xmlns:a16="http://schemas.microsoft.com/office/drawing/2014/main" id="{5A206282-A362-4DE3-9743-DA8DA21FFC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3616171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5" name="מציין מיקום טקסט 44">
            <a:extLst>
              <a:ext uri="{FF2B5EF4-FFF2-40B4-BE49-F238E27FC236}">
                <a16:creationId xmlns:a16="http://schemas.microsoft.com/office/drawing/2014/main" id="{43A600BA-F337-41F2-B96D-EB498DBC5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2537150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6" name="מציין מיקום טקסט 45">
            <a:extLst>
              <a:ext uri="{FF2B5EF4-FFF2-40B4-BE49-F238E27FC236}">
                <a16:creationId xmlns:a16="http://schemas.microsoft.com/office/drawing/2014/main" id="{D2751137-BFA1-48FB-AAC7-B64BCBBF7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458129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47" name="מציין מיקום טקסט 46">
            <a:extLst>
              <a:ext uri="{FF2B5EF4-FFF2-40B4-BE49-F238E27FC236}">
                <a16:creationId xmlns:a16="http://schemas.microsoft.com/office/drawing/2014/main" id="{0903FCDE-B7D3-425E-B5E9-AE2787ED5F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379107" y="2381250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2" name="מציין מיקום טקסט 51">
            <a:extLst>
              <a:ext uri="{FF2B5EF4-FFF2-40B4-BE49-F238E27FC236}">
                <a16:creationId xmlns:a16="http://schemas.microsoft.com/office/drawing/2014/main" id="{4A34C831-D7FA-4A4E-A380-70C9B87808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flipH="1">
            <a:off x="6853236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3" name="מציין מיקום טקסט 52">
            <a:extLst>
              <a:ext uri="{FF2B5EF4-FFF2-40B4-BE49-F238E27FC236}">
                <a16:creationId xmlns:a16="http://schemas.microsoft.com/office/drawing/2014/main" id="{79A3448E-606B-4AE3-A62F-E2C740C5704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 flipH="1">
            <a:off x="5774214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4" name="מציין מיקום טקסט 53">
            <a:extLst>
              <a:ext uri="{FF2B5EF4-FFF2-40B4-BE49-F238E27FC236}">
                <a16:creationId xmlns:a16="http://schemas.microsoft.com/office/drawing/2014/main" id="{724E748E-FC8E-4C54-BECB-173A24FE7B7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 flipH="1">
            <a:off x="4695193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5" name="מציין מיקום טקסט 54">
            <a:extLst>
              <a:ext uri="{FF2B5EF4-FFF2-40B4-BE49-F238E27FC236}">
                <a16:creationId xmlns:a16="http://schemas.microsoft.com/office/drawing/2014/main" id="{1D1D4BB8-8E01-4DA4-9EC5-7E68EF4DD8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 flipH="1">
            <a:off x="3616171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6" name="מציין מיקום טקסט 55">
            <a:extLst>
              <a:ext uri="{FF2B5EF4-FFF2-40B4-BE49-F238E27FC236}">
                <a16:creationId xmlns:a16="http://schemas.microsoft.com/office/drawing/2014/main" id="{3731EA6D-98EF-4BD0-BC23-F8F63098A2C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 flipH="1">
            <a:off x="2537150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7" name="מציין מיקום טקסט 56">
            <a:extLst>
              <a:ext uri="{FF2B5EF4-FFF2-40B4-BE49-F238E27FC236}">
                <a16:creationId xmlns:a16="http://schemas.microsoft.com/office/drawing/2014/main" id="{2D6D8B2A-A0A7-4078-9236-919B7D9D55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 flipH="1">
            <a:off x="1458129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8" name="מציין מיקום טקסט 57">
            <a:extLst>
              <a:ext uri="{FF2B5EF4-FFF2-40B4-BE49-F238E27FC236}">
                <a16:creationId xmlns:a16="http://schemas.microsoft.com/office/drawing/2014/main" id="{C1129CDD-3EA3-4021-966F-766A5E6CC9C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H="1">
            <a:off x="379107" y="3217567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59" name="מציין מיקום טקסט 58">
            <a:extLst>
              <a:ext uri="{FF2B5EF4-FFF2-40B4-BE49-F238E27FC236}">
                <a16:creationId xmlns:a16="http://schemas.microsoft.com/office/drawing/2014/main" id="{9E1916C0-6E7F-4BD6-B7FD-470921DEE2C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flipH="1">
            <a:off x="6853236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0" name="מציין מיקום טקסט 59">
            <a:extLst>
              <a:ext uri="{FF2B5EF4-FFF2-40B4-BE49-F238E27FC236}">
                <a16:creationId xmlns:a16="http://schemas.microsoft.com/office/drawing/2014/main" id="{74C8B23C-1916-4080-89D3-62AB437559F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 flipH="1">
            <a:off x="5774214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1" name="מציין מיקום טקסט 60">
            <a:extLst>
              <a:ext uri="{FF2B5EF4-FFF2-40B4-BE49-F238E27FC236}">
                <a16:creationId xmlns:a16="http://schemas.microsoft.com/office/drawing/2014/main" id="{A4F60841-D2FB-4C0F-9AEA-6DEF6CB1415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flipH="1">
            <a:off x="4695193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2" name="מציין מיקום טקסט 61">
            <a:extLst>
              <a:ext uri="{FF2B5EF4-FFF2-40B4-BE49-F238E27FC236}">
                <a16:creationId xmlns:a16="http://schemas.microsoft.com/office/drawing/2014/main" id="{0D14C791-027E-4874-949B-BFDE02AD2CD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H="1">
            <a:off x="3616171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3" name="מציין מיקום טקסט 62">
            <a:extLst>
              <a:ext uri="{FF2B5EF4-FFF2-40B4-BE49-F238E27FC236}">
                <a16:creationId xmlns:a16="http://schemas.microsoft.com/office/drawing/2014/main" id="{A8C7166D-491E-461B-B41B-23103C60746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flipH="1">
            <a:off x="2537150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4" name="מציין מיקום טקסט 63">
            <a:extLst>
              <a:ext uri="{FF2B5EF4-FFF2-40B4-BE49-F238E27FC236}">
                <a16:creationId xmlns:a16="http://schemas.microsoft.com/office/drawing/2014/main" id="{BAAF1DCE-D26F-41E3-B8C3-AAF3EB0D9FB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H="1">
            <a:off x="1458129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5" name="מציין מיקום טקסט 64">
            <a:extLst>
              <a:ext uri="{FF2B5EF4-FFF2-40B4-BE49-F238E27FC236}">
                <a16:creationId xmlns:a16="http://schemas.microsoft.com/office/drawing/2014/main" id="{835617ED-A831-4D6C-9C69-B9826A32889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H="1">
            <a:off x="379107" y="4060826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6" name="מציין מיקום טקסט 65">
            <a:extLst>
              <a:ext uri="{FF2B5EF4-FFF2-40B4-BE49-F238E27FC236}">
                <a16:creationId xmlns:a16="http://schemas.microsoft.com/office/drawing/2014/main" id="{FE193960-0425-4E34-B075-E2676AA1513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 flipH="1">
            <a:off x="6853236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7" name="מציין מיקום טקסט 66">
            <a:extLst>
              <a:ext uri="{FF2B5EF4-FFF2-40B4-BE49-F238E27FC236}">
                <a16:creationId xmlns:a16="http://schemas.microsoft.com/office/drawing/2014/main" id="{B8011A40-4472-4621-873B-0D23399EAB2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H="1">
            <a:off x="5774214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8" name="מציין מיקום טקסט 67">
            <a:extLst>
              <a:ext uri="{FF2B5EF4-FFF2-40B4-BE49-F238E27FC236}">
                <a16:creationId xmlns:a16="http://schemas.microsoft.com/office/drawing/2014/main" id="{564EB9C7-6415-4D77-A1DD-575F7409A61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flipH="1">
            <a:off x="4695193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1" name="מציין מיקום טקסט 70">
            <a:extLst>
              <a:ext uri="{FF2B5EF4-FFF2-40B4-BE49-F238E27FC236}">
                <a16:creationId xmlns:a16="http://schemas.microsoft.com/office/drawing/2014/main" id="{744C6FB4-7192-4793-AD6F-6B62173EA54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 flipH="1">
            <a:off x="1458129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2" name="מציין מיקום טקסט 71">
            <a:extLst>
              <a:ext uri="{FF2B5EF4-FFF2-40B4-BE49-F238E27FC236}">
                <a16:creationId xmlns:a16="http://schemas.microsoft.com/office/drawing/2014/main" id="{EEB85BD5-C3D1-433F-A3B4-91497F7293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flipH="1">
            <a:off x="2535174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3" name="מציין מיקום טקסט 72">
            <a:extLst>
              <a:ext uri="{FF2B5EF4-FFF2-40B4-BE49-F238E27FC236}">
                <a16:creationId xmlns:a16="http://schemas.microsoft.com/office/drawing/2014/main" id="{AC76DB8D-37E0-435A-84B9-087E889EF11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flipH="1">
            <a:off x="361790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4" name="מציין מיקום טקסט 73">
            <a:extLst>
              <a:ext uri="{FF2B5EF4-FFF2-40B4-BE49-F238E27FC236}">
                <a16:creationId xmlns:a16="http://schemas.microsoft.com/office/drawing/2014/main" id="{9FF53224-C916-45FD-9115-82B3D942B2D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 flipH="1">
            <a:off x="469261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5" name="מציין מיקום טקסט 74">
            <a:extLst>
              <a:ext uri="{FF2B5EF4-FFF2-40B4-BE49-F238E27FC236}">
                <a16:creationId xmlns:a16="http://schemas.microsoft.com/office/drawing/2014/main" id="{F65CA17D-12E7-4A1A-ACBA-655702A7DF3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 flipH="1">
            <a:off x="5775032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6" name="מציין מיקום טקסט 75">
            <a:extLst>
              <a:ext uri="{FF2B5EF4-FFF2-40B4-BE49-F238E27FC236}">
                <a16:creationId xmlns:a16="http://schemas.microsoft.com/office/drawing/2014/main" id="{2D9A9372-14D4-4BF9-B57C-A6E58C4E3FB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 flipH="1">
            <a:off x="6854053" y="153764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7" name="מציין מיקום טקסט 76">
            <a:extLst>
              <a:ext uri="{FF2B5EF4-FFF2-40B4-BE49-F238E27FC236}">
                <a16:creationId xmlns:a16="http://schemas.microsoft.com/office/drawing/2014/main" id="{0CBE6752-6768-436E-827C-21530440AC2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 flipH="1">
            <a:off x="2537150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8" name="מציין מיקום טקסט 77">
            <a:extLst>
              <a:ext uri="{FF2B5EF4-FFF2-40B4-BE49-F238E27FC236}">
                <a16:creationId xmlns:a16="http://schemas.microsoft.com/office/drawing/2014/main" id="{A5A25F83-B16D-497C-B0CC-3552BE4C721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 flipH="1">
            <a:off x="1458129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69" name="מציין מיקום טקסט 68">
            <a:extLst>
              <a:ext uri="{FF2B5EF4-FFF2-40B4-BE49-F238E27FC236}">
                <a16:creationId xmlns:a16="http://schemas.microsoft.com/office/drawing/2014/main" id="{57484AB9-6256-4B80-BAAB-A1A2C419BD1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 flipH="1">
            <a:off x="379107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0" name="מציין מיקום טקסט 69">
            <a:extLst>
              <a:ext uri="{FF2B5EF4-FFF2-40B4-BE49-F238E27FC236}">
                <a16:creationId xmlns:a16="http://schemas.microsoft.com/office/drawing/2014/main" id="{0B2D5625-3195-4354-AE00-04618378045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 flipH="1">
            <a:off x="685323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79" name="מציין מיקום טקסט 78">
            <a:extLst>
              <a:ext uri="{FF2B5EF4-FFF2-40B4-BE49-F238E27FC236}">
                <a16:creationId xmlns:a16="http://schemas.microsoft.com/office/drawing/2014/main" id="{27BA38AA-EBAF-4901-A934-6B9545681DBC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 flipH="1">
            <a:off x="3616171" y="4899819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0" name="מציין מיקום טקסט 79">
            <a:extLst>
              <a:ext uri="{FF2B5EF4-FFF2-40B4-BE49-F238E27FC236}">
                <a16:creationId xmlns:a16="http://schemas.microsoft.com/office/drawing/2014/main" id="{76D79DC2-4580-4DBF-9CA7-08AA2E0E943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 flipH="1">
            <a:off x="4693158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1" name="מציין מיקום טקסט 80">
            <a:extLst>
              <a:ext uri="{FF2B5EF4-FFF2-40B4-BE49-F238E27FC236}">
                <a16:creationId xmlns:a16="http://schemas.microsoft.com/office/drawing/2014/main" id="{D318CBE3-6A8A-467D-BBC8-2309E354F2D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flipH="1">
            <a:off x="2535174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2" name="מציין מיקום טקסט 81">
            <a:extLst>
              <a:ext uri="{FF2B5EF4-FFF2-40B4-BE49-F238E27FC236}">
                <a16:creationId xmlns:a16="http://schemas.microsoft.com/office/drawing/2014/main" id="{B5F7B9F2-359A-4DB9-B530-30D593E60DE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 flipH="1">
            <a:off x="1456182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3" name="מציין מיקום טקסט 82">
            <a:extLst>
              <a:ext uri="{FF2B5EF4-FFF2-40B4-BE49-F238E27FC236}">
                <a16:creationId xmlns:a16="http://schemas.microsoft.com/office/drawing/2014/main" id="{59B81AC4-04AF-41F0-8364-BFB4E8E5D776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 flipH="1">
            <a:off x="37719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4" name="מציין מיקום טקסט 83">
            <a:extLst>
              <a:ext uri="{FF2B5EF4-FFF2-40B4-BE49-F238E27FC236}">
                <a16:creationId xmlns:a16="http://schemas.microsoft.com/office/drawing/2014/main" id="{1D0A4F63-A550-4E3B-9951-DE3D066B8C5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 flipH="1">
            <a:off x="3614166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  <p:sp>
        <p:nvSpPr>
          <p:cNvPr id="85" name="מציין מיקום טקסט 84">
            <a:extLst>
              <a:ext uri="{FF2B5EF4-FFF2-40B4-BE49-F238E27FC236}">
                <a16:creationId xmlns:a16="http://schemas.microsoft.com/office/drawing/2014/main" id="{F90F829B-FBAC-46D1-8F6D-EA0569A5862A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 flipH="1">
            <a:off x="5772150" y="5742432"/>
            <a:ext cx="857250" cy="800100"/>
          </a:xfrm>
        </p:spPr>
        <p:txBody>
          <a:bodyPr rtlCol="1"/>
          <a:lstStyle/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4388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לוח שנה חודשי 2014 (שני-ראשון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332.potx" id="{C665C7EA-98C9-4E06-B790-B77B379A3421}" vid="{9B7D6A75-3F1D-4D28-A34B-BE24B2E874B9}"/>
    </a:ext>
  </a:extLst>
</a:theme>
</file>

<file path=ppt/theme/theme2.xml><?xml version="1.0" encoding="utf-8"?>
<a:theme xmlns:a="http://schemas.openxmlformats.org/drawingml/2006/main" name="ערכת נושא של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לוח שנה חודשי 2014 (שני-ראשון)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Hamran</dc:creator>
  <cp:lastModifiedBy>Ivo Martisek (Moravia IT s.r.o.)</cp:lastModifiedBy>
  <cp:revision>13</cp:revision>
  <dcterms:created xsi:type="dcterms:W3CDTF">2015-06-10T19:40:02Z</dcterms:created>
  <dcterms:modified xsi:type="dcterms:W3CDTF">2018-04-25T10:17:49Z</dcterms:modified>
</cp:coreProperties>
</file>