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algn="r" rtl="1">
      <a:defRPr lang="he-IL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8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99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FBC0C938-1E77-4EB3-A098-63817ACC63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BAFD1C5-4DAF-4FF1-887A-AA0D6C7533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89261EA1-A589-4328-BE95-F80E9B672837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כ"א/אב/תשפ"א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AB9FE30-2B08-4A03-B07B-44070D4F95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11ADFEC-E6F9-4AF8-9A0B-16F1AA6A07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A139C5B7-8F83-46C7-B38C-E36F04562FAA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7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7DF52A2-C801-4379-A5A1-687A944D23A2}" type="datetime1">
              <a:rPr lang="he-IL" smtClean="0"/>
              <a:t>כ"א/אב/תשפ"א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844CB6-723C-4013-81CD-21C999C888DE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6565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E0844CB6-723C-4013-81CD-21C999C888DE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2882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19200" y="685800"/>
            <a:ext cx="9601200" cy="14859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1219200" y="2295525"/>
            <a:ext cx="9601200" cy="3571875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9596778" y="6453386"/>
            <a:ext cx="1204572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46749CE-04F1-4447-8D6B-0F17B43B2A38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017606" y="6453386"/>
            <a:ext cx="6280830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122972" y="6453386"/>
            <a:ext cx="1596292" cy="404614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1915643" y="1788454"/>
            <a:ext cx="8361229" cy="2098226"/>
          </a:xfrm>
        </p:spPr>
        <p:txBody>
          <a:bodyPr rtlCol="1" anchor="b">
            <a:noAutofit/>
          </a:bodyPr>
          <a:lstStyle>
            <a:lvl1pPr algn="ctr" rtl="1">
              <a:defRPr sz="7200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2680421" y="3956279"/>
            <a:ext cx="6831673" cy="1086237"/>
          </a:xfrm>
        </p:spPr>
        <p:txBody>
          <a:bodyPr rtlCol="1">
            <a:normAutofit/>
          </a:bodyPr>
          <a:lstStyle>
            <a:lvl1pPr marL="0" indent="0" algn="ctr" rtl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9831198" y="6453386"/>
            <a:ext cx="1607944" cy="404614"/>
          </a:xfrm>
        </p:spPr>
        <p:txBody>
          <a:bodyPr rtlCol="1"/>
          <a:lstStyle>
            <a:lvl1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47EF0F3-8A4C-4AD7-B52E-B24601CB7049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2584569" y="6453386"/>
            <a:ext cx="7023377" cy="404614"/>
          </a:xfrm>
        </p:spPr>
        <p:txBody>
          <a:bodyPr rtlCol="1"/>
          <a:lstStyle>
            <a:lvl1pPr algn="ct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765025" y="6453386"/>
            <a:ext cx="1596292" cy="404614"/>
          </a:xfrm>
        </p:spPr>
        <p:txBody>
          <a:bodyPr rtlCol="1"/>
          <a:lstStyle>
            <a:lvl1pPr algn="l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  <p:grpSp>
        <p:nvGrpSpPr>
          <p:cNvPr id="7" name="קבוצה 6"/>
          <p:cNvGrpSpPr/>
          <p:nvPr/>
        </p:nvGrpSpPr>
        <p:grpSpPr>
          <a:xfrm flipH="1">
            <a:off x="765025" y="744469"/>
            <a:ext cx="10674117" cy="5349671"/>
            <a:chOff x="752858" y="744469"/>
            <a:chExt cx="10674117" cy="5349671"/>
          </a:xfrm>
        </p:grpSpPr>
        <p:sp>
          <p:nvSpPr>
            <p:cNvPr id="11" name="צורה חופשית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צורה חופשית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1029673" y="624156"/>
            <a:ext cx="1565766" cy="5243244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2640759" y="624156"/>
            <a:ext cx="8179641" cy="5243244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 dirty="0"/>
              <a:t>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9596778" y="6453386"/>
            <a:ext cx="1204572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A5ACBE-923B-493D-99AC-61DB3CC3CF34}" type="datetime1">
              <a:rPr lang="he-IL" noProof="0" smtClean="0"/>
              <a:t>כ"א/אב/תשפ"א</a:t>
            </a:fld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017606" y="6453386"/>
            <a:ext cx="6280830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122972" y="6453386"/>
            <a:ext cx="1596292" cy="404614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19200" y="685800"/>
            <a:ext cx="9601200" cy="14859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 hasCustomPrompt="1"/>
          </p:nvPr>
        </p:nvSpPr>
        <p:spPr>
          <a:xfrm flipH="1">
            <a:off x="1219200" y="2286000"/>
            <a:ext cx="9601200" cy="35814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9596778" y="6453386"/>
            <a:ext cx="1204572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212A26F-5CD0-476A-A68D-9568A26EEF9C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017606" y="6453386"/>
            <a:ext cx="6280830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122972" y="6453386"/>
            <a:ext cx="1596292" cy="404614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814004" y="1301360"/>
            <a:ext cx="9612971" cy="2852737"/>
          </a:xfrm>
        </p:spPr>
        <p:txBody>
          <a:bodyPr rtlCol="1" anchor="b">
            <a:normAutofit/>
          </a:bodyPr>
          <a:lstStyle>
            <a:lvl1pPr algn="l" rtl="1">
              <a:defRPr sz="7200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 hasCustomPrompt="1"/>
          </p:nvPr>
        </p:nvSpPr>
        <p:spPr>
          <a:xfrm flipH="1">
            <a:off x="1814004" y="4216328"/>
            <a:ext cx="9612971" cy="1143324"/>
          </a:xfrm>
        </p:spPr>
        <p:txBody>
          <a:bodyPr rtlCol="1"/>
          <a:lstStyle>
            <a:lvl1pPr marL="0" indent="0" algn="l" rtl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noProof="0" dirty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9830683" y="6453386"/>
            <a:ext cx="1622409" cy="404614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8BFB689-8E67-4A67-AC59-1D025FC51761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2584311" y="6453386"/>
            <a:ext cx="7023377" cy="404614"/>
          </a:xfrm>
        </p:spPr>
        <p:txBody>
          <a:bodyPr rtlCol="1"/>
          <a:lstStyle>
            <a:lvl1pPr algn="ct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765025" y="6453386"/>
            <a:ext cx="1596292" cy="404614"/>
          </a:xfrm>
        </p:spPr>
        <p:txBody>
          <a:bodyPr rtlCol="1"/>
          <a:lstStyle>
            <a:lvl1pPr algn="l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7" name="צורה חופשית 6" title="סימון חיתוך"/>
          <p:cNvSpPr/>
          <p:nvPr/>
        </p:nvSpPr>
        <p:spPr bwMode="auto">
          <a:xfrm flipH="1">
            <a:off x="765025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19200" y="685800"/>
            <a:ext cx="9601200" cy="1485900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 hasCustomPrompt="1"/>
          </p:nvPr>
        </p:nvSpPr>
        <p:spPr>
          <a:xfrm flipH="1">
            <a:off x="6372614" y="2285999"/>
            <a:ext cx="4447786" cy="3581401"/>
          </a:xfrm>
        </p:spPr>
        <p:txBody>
          <a:bodyPr rtlCol="1"/>
          <a:lstStyle>
            <a:lvl1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 hasCustomPrompt="1"/>
          </p:nvPr>
        </p:nvSpPr>
        <p:spPr>
          <a:xfrm flipH="1">
            <a:off x="1218811" y="2285999"/>
            <a:ext cx="4447786" cy="3581401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9596778" y="6453386"/>
            <a:ext cx="1204572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FA67521-2A6D-4A8C-8A45-2E0743E0CCEA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017606" y="6453386"/>
            <a:ext cx="6280830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1122972" y="6453386"/>
            <a:ext cx="1596292" cy="404614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19200" y="685800"/>
            <a:ext cx="9601200" cy="1485900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 hasCustomPrompt="1"/>
          </p:nvPr>
        </p:nvSpPr>
        <p:spPr>
          <a:xfrm flipH="1">
            <a:off x="6376416" y="2340864"/>
            <a:ext cx="4443984" cy="823912"/>
          </a:xfrm>
        </p:spPr>
        <p:txBody>
          <a:bodyPr rtlCol="1" anchor="b">
            <a:noAutofit/>
          </a:bodyPr>
          <a:lstStyle>
            <a:lvl1pPr marL="0" indent="0" algn="r" rtl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 hasCustomPrompt="1"/>
          </p:nvPr>
        </p:nvSpPr>
        <p:spPr>
          <a:xfrm flipH="1">
            <a:off x="6376416" y="3305207"/>
            <a:ext cx="4443984" cy="2562193"/>
          </a:xfrm>
        </p:spPr>
        <p:txBody>
          <a:bodyPr rtlCol="1"/>
          <a:lstStyle>
            <a:lvl1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1223002" y="2340864"/>
            <a:ext cx="4443984" cy="823912"/>
          </a:xfrm>
        </p:spPr>
        <p:txBody>
          <a:bodyPr rtlCol="1" anchor="b">
            <a:noAutofit/>
          </a:bodyPr>
          <a:lstStyle>
            <a:lvl1pPr marL="0" indent="0" algn="r" rtl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 hasCustomPrompt="1"/>
          </p:nvPr>
        </p:nvSpPr>
        <p:spPr>
          <a:xfrm flipH="1">
            <a:off x="1223002" y="3305207"/>
            <a:ext cx="4443984" cy="2562193"/>
          </a:xfrm>
        </p:spPr>
        <p:txBody>
          <a:bodyPr rtlCol="1"/>
          <a:lstStyle>
            <a:lvl1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9596778" y="6453386"/>
            <a:ext cx="1204572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0DB0D7F-D7D0-4DB7-A99F-94499A590B9C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3017606" y="6453386"/>
            <a:ext cx="6280830" cy="40461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1122972" y="6453386"/>
            <a:ext cx="1596292" cy="404614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19200" y="685800"/>
            <a:ext cx="9601200" cy="14859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9596778" y="6453386"/>
            <a:ext cx="1204572" cy="40461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5141DF54-2D3D-46AD-AE65-E92854AAF086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3017606" y="6453386"/>
            <a:ext cx="6280830" cy="40461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he-IL" noProof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1122972" y="6453386"/>
            <a:ext cx="1596292" cy="404614"/>
          </a:xfrm>
        </p:spPr>
        <p:txBody>
          <a:bodyPr rtlCol="1"/>
          <a:lstStyle>
            <a:lvl1pPr algn="l" rtl="1">
              <a:defRPr/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9596778" y="6453386"/>
            <a:ext cx="1204572" cy="40461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63691A1B-11DA-4DDA-8A8E-177888CB2B7A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3017606" y="6453386"/>
            <a:ext cx="6280830" cy="404614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he-IL" noProof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1122972" y="6453386"/>
            <a:ext cx="1596292" cy="404614"/>
          </a:xfrm>
        </p:spPr>
        <p:txBody>
          <a:bodyPr rtlCol="1"/>
          <a:lstStyle>
            <a:lvl1pPr algn="l" rtl="1">
              <a:defRPr/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 title="צורת רקע"/>
          <p:cNvSpPr/>
          <p:nvPr/>
        </p:nvSpPr>
        <p:spPr>
          <a:xfrm flipH="1">
            <a:off x="688848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7612380" y="685800"/>
            <a:ext cx="3855720" cy="2157884"/>
          </a:xfrm>
        </p:spPr>
        <p:txBody>
          <a:bodyPr rtlCol="1" anchor="t">
            <a:noAutofit/>
          </a:bodyPr>
          <a:lstStyle>
            <a:lvl1pPr algn="r" rtl="1">
              <a:lnSpc>
                <a:spcPct val="84000"/>
              </a:lnSpc>
              <a:defRPr sz="48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 hasCustomPrompt="1"/>
          </p:nvPr>
        </p:nvSpPr>
        <p:spPr>
          <a:xfrm flipH="1">
            <a:off x="723900" y="685801"/>
            <a:ext cx="5212080" cy="5175250"/>
          </a:xfrm>
        </p:spPr>
        <p:txBody>
          <a:bodyPr rtlCol="1"/>
          <a:lstStyle>
            <a:lvl1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612380" y="2856344"/>
            <a:ext cx="3855720" cy="3011056"/>
          </a:xfrm>
        </p:spPr>
        <p:txBody>
          <a:bodyPr rtlCol="1"/>
          <a:lstStyle>
            <a:lvl1pPr marL="0" indent="0" algn="r" rtl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10263528" y="6453386"/>
            <a:ext cx="1204572" cy="404614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A7735E2-C84B-4FB6-89D1-B572E84756EF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7612380" y="6453386"/>
            <a:ext cx="2373675" cy="404614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712568" y="6453386"/>
            <a:ext cx="1596292" cy="404614"/>
          </a:xfrm>
        </p:spPr>
        <p:txBody>
          <a:bodyPr rtlCol="1"/>
          <a:lstStyle>
            <a:lvl1pPr algn="l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9" name="מלבן 8" title="פס מפריד"/>
          <p:cNvSpPr/>
          <p:nvPr/>
        </p:nvSpPr>
        <p:spPr>
          <a:xfrm flipH="1">
            <a:off x="665988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 title="צורת רקע"/>
          <p:cNvSpPr/>
          <p:nvPr/>
        </p:nvSpPr>
        <p:spPr>
          <a:xfrm flipH="1">
            <a:off x="688848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7612380" y="685800"/>
            <a:ext cx="3855720" cy="2157884"/>
          </a:xfrm>
        </p:spPr>
        <p:txBody>
          <a:bodyPr rtlCol="1" anchor="t">
            <a:normAutofit/>
          </a:bodyPr>
          <a:lstStyle>
            <a:lvl1pPr algn="r" rtl="1">
              <a:lnSpc>
                <a:spcPct val="84000"/>
              </a:lnSpc>
              <a:defRPr sz="48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 noChangeAspect="1"/>
          </p:cNvSpPr>
          <p:nvPr>
            <p:ph type="pic" idx="1"/>
          </p:nvPr>
        </p:nvSpPr>
        <p:spPr>
          <a:xfrm flipH="1">
            <a:off x="0" y="0"/>
            <a:ext cx="6659880" cy="6857999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/>
            </a:lvl2pPr>
            <a:lvl3pPr marL="914400" indent="0" algn="r" rtl="1">
              <a:buNone/>
              <a:defRPr sz="20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612380" y="2855968"/>
            <a:ext cx="3855720" cy="3011432"/>
          </a:xfrm>
        </p:spPr>
        <p:txBody>
          <a:bodyPr rtlCol="1"/>
          <a:lstStyle>
            <a:lvl1pPr marL="0" indent="0" algn="r" rtl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10263528" y="6453386"/>
            <a:ext cx="1204572" cy="404614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440A244-18A5-407C-9956-6739CB720F74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7612380" y="6453386"/>
            <a:ext cx="2373675" cy="404614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712568" y="6453386"/>
            <a:ext cx="1596292" cy="404614"/>
          </a:xfrm>
        </p:spPr>
        <p:txBody>
          <a:bodyPr rtlCol="1"/>
          <a:lstStyle>
            <a:lvl1pPr algn="l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9" name="מלבן 8" title="פס מפריד"/>
          <p:cNvSpPr/>
          <p:nvPr/>
        </p:nvSpPr>
        <p:spPr>
          <a:xfrm flipH="1">
            <a:off x="665988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 flipH="1">
            <a:off x="12192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1" anchor="t">
            <a:normAutofit/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12192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/>
              <a:t>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 flipH="1">
            <a:off x="9596778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F8BD3B0-08D3-48E9-B11F-20EEACD3CD4B}" type="datetime1">
              <a:rPr lang="he-IL" noProof="0" smtClean="0"/>
              <a:t>כ"א/אב/תשפ"א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 flipH="1">
            <a:off x="3017606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 flipH="1">
            <a:off x="1122972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57DC2-970A-4B3E-BB1C-7A09969E49DF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9" name="מלבן 8" title="סרגל צידי"/>
          <p:cNvSpPr/>
          <p:nvPr/>
        </p:nvSpPr>
        <p:spPr>
          <a:xfrm flipH="1">
            <a:off x="1148530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1915643" y="1788454"/>
            <a:ext cx="8361229" cy="2098226"/>
          </a:xfrm>
        </p:spPr>
        <p:txBody>
          <a:bodyPr rtlCol="1"/>
          <a:lstStyle/>
          <a:p>
            <a:pPr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2680421" y="3956279"/>
            <a:ext cx="6831673" cy="1086237"/>
          </a:xfrm>
        </p:spPr>
        <p:txBody>
          <a:bodyPr rtlCol="1"/>
          <a:lstStyle/>
          <a:p>
            <a:pPr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theme/theme12.xml><?xml version="1.0" encoding="utf-8"?>
<a:theme xmlns:a="http://schemas.openxmlformats.org/drawingml/2006/main" name="חיתוך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TF00001241</ap:Template>
  <ap:TotalTime>10</ap:TotalTime>
  <ap:Words>1</ap:Words>
  <ap:PresentationFormat>מסך רחב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4">
      <vt:lpstr>Franklin Gothic Book</vt:lpstr>
      <vt:lpstr>Tahoma</vt:lpstr>
      <vt:lpstr>חיתוך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2015-09-21T23:24:45Z</dcterms:created>
  <dcterms:modified xsi:type="dcterms:W3CDTF">2021-07-30T02:50:58Z</dcterms:modified>
</cp:coreProperties>
</file>