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algn="r" rtl="1">
      <a:defRPr lang="he-IL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CE526EEF-216A-453A-A8A8-F2D4D6A828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158C480-FE38-4AE8-B280-9EE9C15058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F9D8FF7E-E8E7-4A23-92F5-AEC5EBC989B5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י"ב/אלול/תשפ"א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88664ED-3986-42E6-B751-F981083581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4723FC5-9EBF-4F15-BFE9-70E0F8BE0F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440AE3E9-11C2-47D1-B8A9-D9DBB38F9071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6082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0AC9CB4-234B-4336-80C1-A539B6787F16}" type="datetime1">
              <a:rPr lang="he-IL" smtClean="0"/>
              <a:t>י"ב/אלול/תשפ"א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51484B6A-580D-4392-96F2-EC7BD34DD800}" type="slidenum">
              <a:rPr lang="he-IL" smtClean="0"/>
              <a:pPr algn="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051724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51484B6A-580D-4392-96F2-EC7BD34DD800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9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 flipH="1">
            <a:off x="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>
          <a:xfrm flipH="1">
            <a:off x="316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1036320" y="758952"/>
            <a:ext cx="10058400" cy="3566160"/>
          </a:xfrm>
        </p:spPr>
        <p:txBody>
          <a:bodyPr rtlCol="1" anchor="b">
            <a:normAutofit/>
          </a:bodyPr>
          <a:lstStyle>
            <a:lvl1pPr algn="r" rtl="1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1033549" y="4455620"/>
            <a:ext cx="10058400" cy="1143000"/>
          </a:xfrm>
        </p:spPr>
        <p:txBody>
          <a:bodyPr lIns="91440" rIns="91440" rtlCol="1">
            <a:normAutofit/>
          </a:bodyPr>
          <a:lstStyle>
            <a:lvl1pPr marL="0" indent="0" algn="r" rtl="1">
              <a:buNone/>
              <a:defRPr sz="2400" cap="all" spc="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400"/>
            </a:lvl2pPr>
            <a:lvl3pPr marL="914400" indent="0" algn="ctr" rtl="1">
              <a:buNone/>
              <a:defRPr sz="2400"/>
            </a:lvl3pPr>
            <a:lvl4pPr marL="1371600" indent="0" algn="ctr" rtl="1">
              <a:buNone/>
              <a:defRPr sz="2000"/>
            </a:lvl4pPr>
            <a:lvl5pPr marL="1828800" indent="0" algn="ctr" rtl="1">
              <a:buNone/>
              <a:defRPr sz="2000"/>
            </a:lvl5pPr>
            <a:lvl6pPr marL="2286000" indent="0" algn="ctr" rtl="1">
              <a:buNone/>
              <a:defRPr sz="2000"/>
            </a:lvl6pPr>
            <a:lvl7pPr marL="2743200" indent="0" algn="ctr" rtl="1">
              <a:buNone/>
              <a:defRPr sz="2000"/>
            </a:lvl7pPr>
            <a:lvl8pPr marL="3200400" indent="0" algn="ctr" rtl="1">
              <a:buNone/>
              <a:defRPr sz="2000"/>
            </a:lvl8pPr>
            <a:lvl9pPr marL="3657600" indent="0" algn="ctr" rtl="1">
              <a:buNone/>
              <a:defRPr sz="2000"/>
            </a:lvl9pPr>
          </a:lstStyle>
          <a:p>
            <a:pPr rtl="1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8622449" y="6459785"/>
            <a:ext cx="2472271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EB3697F-7ABF-4631-B76C-0B623EAF3A67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683011" y="6459785"/>
            <a:ext cx="4822804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979517" y="6459785"/>
            <a:ext cx="1312025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  <p:cxnSp>
        <p:nvCxnSpPr>
          <p:cNvPr id="9" name="מחבר ישר 8"/>
          <p:cNvCxnSpPr>
            <a:cxnSpLocks/>
          </p:cNvCxnSpPr>
          <p:nvPr/>
        </p:nvCxnSpPr>
        <p:spPr>
          <a:xfrm flipH="1">
            <a:off x="1108822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036320" y="286603"/>
            <a:ext cx="10058400" cy="14507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1036320" y="1845734"/>
            <a:ext cx="10058400" cy="4023360"/>
          </a:xfrm>
        </p:spPr>
        <p:txBody>
          <a:bodyPr vert="eaVert" lIns="45720" tIns="0" rIns="45720" bIns="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8622449" y="6459785"/>
            <a:ext cx="2472271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EE3BDE1-50EC-47FD-BCBC-F691A1B5E952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683011" y="6459785"/>
            <a:ext cx="4822804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979517" y="6459785"/>
            <a:ext cx="1312025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 flipH="1">
            <a:off x="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>
          <a:xfrm flipH="1">
            <a:off x="316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>
            <a:off x="838200" y="414778"/>
            <a:ext cx="2628900" cy="5757421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3619500" y="414778"/>
            <a:ext cx="7734300" cy="5757422"/>
          </a:xfrm>
        </p:spPr>
        <p:txBody>
          <a:bodyPr vert="vert270" lIns="45720" tIns="0" rIns="45720" bIns="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8622449" y="6459785"/>
            <a:ext cx="2472271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8177E10-37F5-4624-93DC-169A73BFA094}" type="datetime1">
              <a:rPr lang="he-IL" noProof="0" smtClean="0"/>
              <a:t>י"ב/אלול/תשפ"א</a:t>
            </a:fld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683011" y="6459785"/>
            <a:ext cx="4822804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979517" y="6459785"/>
            <a:ext cx="1312025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FAB73BC-B049-4115-A692-8D63A059BFB8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036320" y="286603"/>
            <a:ext cx="10058400" cy="1450757"/>
          </a:xfrm>
        </p:spPr>
        <p:txBody>
          <a:bodyPr rtlCol="1"/>
          <a:lstStyle>
            <a:lvl1pPr marL="0"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H="1">
            <a:off x="1036320" y="1845734"/>
            <a:ext cx="10058400" cy="40233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8622449" y="6459785"/>
            <a:ext cx="2472271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909243B-2DEB-483C-BC20-6564031E2712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683011" y="6459785"/>
            <a:ext cx="4822804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979517" y="6459785"/>
            <a:ext cx="1312025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113E31D-E2AB-40D1-8B51-AFA5AFEF393A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 flipH="1">
            <a:off x="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>
          <a:xfrm flipH="1">
            <a:off x="316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036320" y="758952"/>
            <a:ext cx="10058400" cy="3566160"/>
          </a:xfrm>
        </p:spPr>
        <p:txBody>
          <a:bodyPr rtlCol="1" anchor="b" anchorCtr="0">
            <a:normAutofit/>
          </a:bodyPr>
          <a:lstStyle>
            <a:lvl1pPr algn="r" rtl="1"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1036320" y="4453128"/>
            <a:ext cx="10058400" cy="1143000"/>
          </a:xfrm>
        </p:spPr>
        <p:txBody>
          <a:bodyPr lIns="91440" rIns="91440" rtlCol="1" anchor="t" anchorCtr="0">
            <a:normAutofit/>
          </a:bodyPr>
          <a:lstStyle>
            <a:lvl1pPr marL="0" indent="0" algn="r" rtl="1">
              <a:buNone/>
              <a:defRPr sz="2400" cap="all" spc="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8622449" y="6459785"/>
            <a:ext cx="2472271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2928EE4-EAB1-4CB3-AB6C-2DF7C864B2F4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683011" y="6459785"/>
            <a:ext cx="4822804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979517" y="6459785"/>
            <a:ext cx="1312025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  <p:cxnSp>
        <p:nvCxnSpPr>
          <p:cNvPr id="9" name="מחבר ישר 8"/>
          <p:cNvCxnSpPr>
            <a:cxnSpLocks/>
          </p:cNvCxnSpPr>
          <p:nvPr/>
        </p:nvCxnSpPr>
        <p:spPr>
          <a:xfrm flipH="1">
            <a:off x="1108822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 flipH="1">
            <a:off x="1036320" y="286603"/>
            <a:ext cx="10058400" cy="14507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 flipH="1">
            <a:off x="6156961" y="1845734"/>
            <a:ext cx="4937760" cy="40233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 flipH="1">
            <a:off x="1036320" y="1845735"/>
            <a:ext cx="4937760" cy="40233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8622449" y="6459785"/>
            <a:ext cx="2472271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0182CA-B58E-4BEC-A240-F57CC6862D5D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3683011" y="6459785"/>
            <a:ext cx="4822804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979517" y="6459785"/>
            <a:ext cx="1312025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FAB73BC-B049-4115-A692-8D63A059BFB8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9"/>
          <p:cNvSpPr>
            <a:spLocks noGrp="1"/>
          </p:cNvSpPr>
          <p:nvPr>
            <p:ph type="title"/>
          </p:nvPr>
        </p:nvSpPr>
        <p:spPr>
          <a:xfrm flipH="1">
            <a:off x="1036320" y="286603"/>
            <a:ext cx="10058400" cy="14507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6156960" y="1846052"/>
            <a:ext cx="4937760" cy="736282"/>
          </a:xfrm>
        </p:spPr>
        <p:txBody>
          <a:bodyPr lIns="91440" rIns="91440" rtlCol="1" anchor="ctr">
            <a:normAutofit/>
          </a:bodyPr>
          <a:lstStyle>
            <a:lvl1pPr marL="0" indent="0" algn="r" rtl="1">
              <a:buNone/>
              <a:defRPr sz="2000" b="0" cap="all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 flipH="1">
            <a:off x="6156960" y="2582334"/>
            <a:ext cx="4937760" cy="33782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 flipH="1">
            <a:off x="1036320" y="1846052"/>
            <a:ext cx="4937760" cy="736282"/>
          </a:xfrm>
        </p:spPr>
        <p:txBody>
          <a:bodyPr lIns="91440" rIns="91440" rtlCol="1" anchor="ctr">
            <a:normAutofit/>
          </a:bodyPr>
          <a:lstStyle>
            <a:lvl1pPr marL="0" indent="0" algn="r" rtl="1">
              <a:buNone/>
              <a:defRPr sz="2000" b="0" cap="all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 flipH="1">
            <a:off x="1036320" y="2582334"/>
            <a:ext cx="4937760" cy="33782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8622449" y="6459785"/>
            <a:ext cx="2472271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49215F8-EDD0-45D2-9238-E03CDC3C8A95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3683011" y="6459785"/>
            <a:ext cx="4822804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979517" y="6459785"/>
            <a:ext cx="1312025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036320" y="286603"/>
            <a:ext cx="10058400" cy="14507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8622449" y="6459785"/>
            <a:ext cx="2472271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2C4CE6E-85D0-41F5-8FE4-1A1590E11B07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3683011" y="6459785"/>
            <a:ext cx="4822804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979517" y="6459785"/>
            <a:ext cx="1312025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FAB73BC-B049-4115-A692-8D63A059BFB8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 flipH="1">
            <a:off x="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מלבן 5"/>
          <p:cNvSpPr/>
          <p:nvPr/>
        </p:nvSpPr>
        <p:spPr>
          <a:xfrm flipH="1">
            <a:off x="316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8622449" y="6459785"/>
            <a:ext cx="2472271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2771647-8C72-4393-A054-C74929E3065A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3683011" y="6459785"/>
            <a:ext cx="4822804" cy="365125"/>
          </a:xfrm>
        </p:spPr>
        <p:txBody>
          <a:bodyPr rtlCol="1"/>
          <a:lstStyle>
            <a:lvl1pPr algn="ctr" rtl="1">
              <a:defRPr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979517" y="6459785"/>
            <a:ext cx="1312025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 flipH="1">
            <a:off x="8141193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מלבן 8"/>
          <p:cNvSpPr/>
          <p:nvPr/>
        </p:nvSpPr>
        <p:spPr>
          <a:xfrm flipH="1">
            <a:off x="808792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8534400" y="594359"/>
            <a:ext cx="3200400" cy="2286000"/>
          </a:xfrm>
        </p:spPr>
        <p:txBody>
          <a:bodyPr rtlCol="1" anchor="b">
            <a:normAutofit/>
          </a:bodyPr>
          <a:lstStyle>
            <a:lvl1pPr algn="r" rtl="1">
              <a:defRPr sz="3600" b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H="1">
            <a:off x="899160" y="731520"/>
            <a:ext cx="6492240" cy="52578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8534400" y="2926080"/>
            <a:ext cx="3200400" cy="3379124"/>
          </a:xfrm>
        </p:spPr>
        <p:txBody>
          <a:bodyPr lIns="91440" rIns="91440" rtlCol="1">
            <a:normAutofit/>
          </a:bodyPr>
          <a:lstStyle>
            <a:lvl1pPr marL="0" indent="0" algn="r" rtl="1">
              <a:buNone/>
              <a:defRPr sz="15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9107978" y="6459785"/>
            <a:ext cx="26185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F22040D-45CF-43B6-BDAB-8A4AC522B819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2743200" y="6459785"/>
            <a:ext cx="4648200" cy="365125"/>
          </a:xfrm>
        </p:spPr>
        <p:txBody>
          <a:bodyPr rtlCol="1"/>
          <a:lstStyle>
            <a:lvl1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979517" y="6459785"/>
            <a:ext cx="1312025" cy="365125"/>
          </a:xfrm>
        </p:spPr>
        <p:txBody>
          <a:bodyPr rtlCol="1"/>
          <a:lstStyle>
            <a:lvl1pPr algn="l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 flipH="1">
            <a:off x="3175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מלבן 8"/>
          <p:cNvSpPr/>
          <p:nvPr/>
        </p:nvSpPr>
        <p:spPr>
          <a:xfrm flipH="1">
            <a:off x="3160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981456" y="5074920"/>
            <a:ext cx="10113264" cy="822960"/>
          </a:xfrm>
        </p:spPr>
        <p:txBody>
          <a:bodyPr lIns="91440" tIns="0" rIns="91440" bIns="0" rtlCol="1" anchor="b">
            <a:noAutofit/>
          </a:bodyPr>
          <a:lstStyle>
            <a:lvl1pPr algn="r" rtl="1">
              <a:defRPr sz="3600" b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 noChangeAspect="1"/>
          </p:cNvSpPr>
          <p:nvPr>
            <p:ph type="pic" idx="1"/>
          </p:nvPr>
        </p:nvSpPr>
        <p:spPr>
          <a:xfrm flipH="1">
            <a:off x="0" y="0"/>
            <a:ext cx="12191985" cy="4915076"/>
          </a:xfrm>
          <a:solidFill>
            <a:schemeClr val="accent3"/>
          </a:solidFill>
        </p:spPr>
        <p:txBody>
          <a:bodyPr lIns="0" tIns="457200" rIns="457200" rtlCol="1" anchor="t"/>
          <a:lstStyle>
            <a:lvl1pPr marL="0" indent="0" algn="r" rtl="1">
              <a:buNone/>
              <a:defRPr sz="3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noProof="0" dirty="0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981456" y="5907023"/>
            <a:ext cx="10113264" cy="594360"/>
          </a:xfrm>
        </p:spPr>
        <p:txBody>
          <a:bodyPr lIns="91440" tIns="0" rIns="91440" bIns="0" rtlCol="1">
            <a:normAutofit/>
          </a:bodyPr>
          <a:lstStyle>
            <a:lvl1pPr marL="0" indent="0" algn="r" rtl="1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8622449" y="6459785"/>
            <a:ext cx="2472271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8C39E9-7D08-46A3-B54B-06A7CE3139C0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3683011" y="6459785"/>
            <a:ext cx="4822804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979517" y="6459785"/>
            <a:ext cx="1312025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 flipH="1">
            <a:off x="-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מלבן 8"/>
          <p:cNvSpPr/>
          <p:nvPr/>
        </p:nvSpPr>
        <p:spPr>
          <a:xfrm flipH="1">
            <a:off x="-1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 flipH="1">
            <a:off x="103632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103632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/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 flipH="1">
            <a:off x="8622449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9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BF0566B-5174-4B02-BFE7-D59164C1EEAB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 flipH="1">
            <a:off x="3683011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900" cap="all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 flipH="1">
            <a:off x="979517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05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  <p:cxnSp>
        <p:nvCxnSpPr>
          <p:cNvPr id="10" name="מחבר ישר 9"/>
          <p:cNvCxnSpPr>
            <a:cxnSpLocks/>
          </p:cNvCxnSpPr>
          <p:nvPr/>
        </p:nvCxnSpPr>
        <p:spPr>
          <a:xfrm flipH="1">
            <a:off x="1031508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1036320" y="758952"/>
            <a:ext cx="10058400" cy="3566160"/>
          </a:xfrm>
        </p:spPr>
        <p:txBody>
          <a:bodyPr rtlCol="1"/>
          <a:lstStyle/>
          <a:p>
            <a:pPr algn="r" rtl="1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1033549" y="4455620"/>
            <a:ext cx="10058400" cy="1143000"/>
          </a:xfrm>
        </p:spPr>
        <p:txBody>
          <a:bodyPr rtlCol="1"/>
          <a:lstStyle/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.xml><?xml version="1.0" encoding="utf-8"?>
<a:theme xmlns:a="http://schemas.openxmlformats.org/drawingml/2006/main" name="רטרוספקטיבה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</TotalTime>
  <Words>1</Words>
  <PresentationFormat>מסך רחב</PresentationFormat>
  <Paragraphs>1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Calibri</vt:lpstr>
      <vt:lpstr>Tahoma</vt:lpstr>
      <vt:lpstr>רטרוספקטיבה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2014-09-12T02:11:56Z</dcterms:created>
  <dcterms:modified xsi:type="dcterms:W3CDTF">2021-08-20T07:53:03Z</dcterms:modified>
</cp:coreProperties>
</file>