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algn="r" rtl="1">
      <a:defRPr lang="he-IL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8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99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E6EC6F7D-02CC-4B84-9562-1AFE8BDD40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00D399D-D8AC-4322-B902-1D9E3787CE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D39D309-E5D4-41A9-8820-EB57F488B491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י"ט/אלול/תשפ"א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578526C-DFDB-4ABD-BFFC-2F1F2349D9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4334F1A-FDD4-4711-A192-7E4A844B92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9D15ED10-4633-4726-97F7-01AD79FDBEC9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36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F1E85D1-2CC1-4F97-829B-D1F49BB3F88B}" type="datetime1">
              <a:rPr lang="he-IL" smtClean="0"/>
              <a:t>י"ט/אלול/תשפ"א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4D47C51-CC3E-4DF4-B20E-3C899250876B}" type="slidenum">
              <a:rPr lang="he-IL" smtClean="0"/>
              <a:pPr algn="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103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64D47C51-CC3E-4DF4-B20E-3C899250876B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838200" y="4464028"/>
            <a:ext cx="9144000" cy="1641490"/>
          </a:xfrm>
        </p:spPr>
        <p:txBody>
          <a:bodyPr wrap="none" rtlCol="1" anchor="t">
            <a:normAutofit/>
          </a:bodyPr>
          <a:lstStyle>
            <a:lvl1pPr algn="l" rtl="1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838201" y="3694375"/>
            <a:ext cx="9144000" cy="754025"/>
          </a:xfrm>
        </p:spPr>
        <p:txBody>
          <a:bodyPr rtlCol="1" anchor="b">
            <a:normAutofit/>
          </a:bodyPr>
          <a:lstStyle>
            <a:lvl1pPr marL="0" indent="0" algn="l" rtl="1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he-IL" noProof="0" dirty="0"/>
              <a:t>לחץ כדי לערוך סגנון כותרת משנה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3E2B9EF2-8A59-44E2-B87B-2E66BC5B1615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36612" y="4367160"/>
            <a:ext cx="10515600" cy="819355"/>
          </a:xfrm>
        </p:spPr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 noChangeAspect="1"/>
          </p:cNvSpPr>
          <p:nvPr>
            <p:ph type="pic" idx="1"/>
          </p:nvPr>
        </p:nvSpPr>
        <p:spPr>
          <a:xfrm flipH="1">
            <a:off x="836612" y="987425"/>
            <a:ext cx="10515600" cy="3379735"/>
          </a:xfrm>
        </p:spPr>
        <p:txBody>
          <a:bodyPr rtlCol="1" anchor="t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38200" y="5186516"/>
            <a:ext cx="10514012" cy="682472"/>
          </a:xfrm>
        </p:spPr>
        <p:txBody>
          <a:bodyPr rtlCol="1"/>
          <a:lstStyle>
            <a:lvl1pPr marL="0" indent="0" algn="r" rtl="1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C368097-F99D-47A2-A4E7-3C092A83815E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36612" y="365125"/>
            <a:ext cx="10515600" cy="3534344"/>
          </a:xfrm>
        </p:spPr>
        <p:txBody>
          <a:bodyPr rtlCol="1" anchor="ctr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38200" y="4489399"/>
            <a:ext cx="10514012" cy="1501826"/>
          </a:xfrm>
        </p:spPr>
        <p:txBody>
          <a:bodyPr rtlCol="1" anchor="ctr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CEF1637-9019-4E66-BED4-0509EFD19E83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443036" y="365125"/>
            <a:ext cx="9302752" cy="2992904"/>
          </a:xfrm>
        </p:spPr>
        <p:txBody>
          <a:bodyPr rtlCol="1" anchor="ctr"/>
          <a:lstStyle>
            <a:lvl1pPr algn="r" rtl="1">
              <a:defRPr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12" name="מציין מיקום טקסט 3"/>
          <p:cNvSpPr>
            <a:spLocks noGrp="1"/>
          </p:cNvSpPr>
          <p:nvPr>
            <p:ph type="body" sz="half" idx="13" hasCustomPrompt="1"/>
          </p:nvPr>
        </p:nvSpPr>
        <p:spPr>
          <a:xfrm flipH="1">
            <a:off x="1719057" y="3365557"/>
            <a:ext cx="8752299" cy="54896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41376" y="4501729"/>
            <a:ext cx="10512424" cy="1489496"/>
          </a:xfrm>
        </p:spPr>
        <p:txBody>
          <a:bodyPr rtlCol="1" anchor="ctr">
            <a:normAutofit/>
          </a:bodyPr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12FA995-2756-4AC1-823A-74579A4F5E3D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9" name="תיבת טקסט 8"/>
          <p:cNvSpPr txBox="1"/>
          <p:nvPr/>
        </p:nvSpPr>
        <p:spPr>
          <a:xfrm flipH="1">
            <a:off x="10471356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r" rtl="1"/>
            <a:r>
              <a:rPr lang="he-IL" sz="8000" noProof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0" name="תיבת טקסט 9"/>
          <p:cNvSpPr txBox="1"/>
          <p:nvPr/>
        </p:nvSpPr>
        <p:spPr>
          <a:xfrm flipH="1">
            <a:off x="1144588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l" rtl="1"/>
            <a:r>
              <a:rPr lang="he-IL" sz="8000" noProof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36612" y="2326967"/>
            <a:ext cx="10515600" cy="2511835"/>
          </a:xfrm>
        </p:spPr>
        <p:txBody>
          <a:bodyPr rtlCol="1" anchor="b">
            <a:normAutofit/>
          </a:bodyPr>
          <a:lstStyle>
            <a:lvl1pPr algn="r" rtl="1">
              <a:defRPr sz="5400"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38200" y="4850581"/>
            <a:ext cx="10514012" cy="1140644"/>
          </a:xfrm>
        </p:spPr>
        <p:txBody>
          <a:bodyPr rtlCol="1" anchor="t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F7BE651-8F59-490D-A5F6-EF4DE50C029E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כותרת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7" name="מציין מיקום טקסט 2"/>
          <p:cNvSpPr>
            <a:spLocks noGrp="1"/>
          </p:cNvSpPr>
          <p:nvPr>
            <p:ph type="body" idx="1" hasCustomPrompt="1"/>
          </p:nvPr>
        </p:nvSpPr>
        <p:spPr>
          <a:xfrm flipH="1">
            <a:off x="7907852" y="1885950"/>
            <a:ext cx="2946866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8" name="מציין מיקום טקסט 3"/>
          <p:cNvSpPr>
            <a:spLocks noGrp="1"/>
          </p:cNvSpPr>
          <p:nvPr>
            <p:ph type="body" sz="half" idx="15" hasCustomPrompt="1"/>
          </p:nvPr>
        </p:nvSpPr>
        <p:spPr>
          <a:xfrm flipH="1">
            <a:off x="7907852" y="2571750"/>
            <a:ext cx="2927350" cy="358933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9" name="מציין מיקום טקסט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4667765" y="1885950"/>
            <a:ext cx="2936241" cy="576262"/>
          </a:xfrm>
        </p:spPr>
        <p:txBody>
          <a:bodyPr vert="horz" lIns="91440" tIns="45720" rIns="91440" bIns="45720" rtlCol="1" anchor="b">
            <a:noAutofit/>
          </a:bodyPr>
          <a:lstStyle>
            <a:lvl1pPr algn="r" rtl="1"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rtl="1">
              <a:buNone/>
            </a:pPr>
            <a:r>
              <a:rPr lang="he-IL" noProof="0"/>
              <a:t>ערוך סגנונות טקסט של תבנית בסיס</a:t>
            </a:r>
          </a:p>
        </p:txBody>
      </p:sp>
      <p:sp>
        <p:nvSpPr>
          <p:cNvPr id="10" name="מציין מיקום טקסט 3"/>
          <p:cNvSpPr>
            <a:spLocks noGrp="1"/>
          </p:cNvSpPr>
          <p:nvPr>
            <p:ph type="body" sz="half" idx="16" hasCustomPrompt="1"/>
          </p:nvPr>
        </p:nvSpPr>
        <p:spPr>
          <a:xfrm flipH="1">
            <a:off x="4667765" y="2571750"/>
            <a:ext cx="2946794" cy="358933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11" name="מציין מיקום טקסט 4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430852" y="1885950"/>
            <a:ext cx="2932113" cy="576262"/>
          </a:xfrm>
        </p:spPr>
        <p:txBody>
          <a:bodyPr vert="horz" lIns="91440" tIns="45720" rIns="91440" bIns="45720" rtlCol="1" anchor="b">
            <a:noAutofit/>
          </a:bodyPr>
          <a:lstStyle>
            <a:lvl1pPr algn="r" rtl="1"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rtl="1">
              <a:buNone/>
            </a:pPr>
            <a:r>
              <a:rPr lang="he-IL" noProof="0"/>
              <a:t>ערוך סגנונות טקסט של תבנית בסיס</a:t>
            </a:r>
          </a:p>
        </p:txBody>
      </p:sp>
      <p:sp>
        <p:nvSpPr>
          <p:cNvPr id="12" name="מציין מיקום טקסט 3"/>
          <p:cNvSpPr>
            <a:spLocks noGrp="1"/>
          </p:cNvSpPr>
          <p:nvPr>
            <p:ph type="body" sz="half" idx="17" hasCustomPrompt="1"/>
          </p:nvPr>
        </p:nvSpPr>
        <p:spPr>
          <a:xfrm flipH="1">
            <a:off x="1430852" y="2571750"/>
            <a:ext cx="2932113" cy="358933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90F28AF-8606-4BC2-B15C-29F367BDE2B2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ה עם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19" name="מציין מיקום טקסט 2"/>
          <p:cNvSpPr>
            <a:spLocks noGrp="1"/>
          </p:cNvSpPr>
          <p:nvPr>
            <p:ph type="body" idx="1" hasCustomPrompt="1"/>
          </p:nvPr>
        </p:nvSpPr>
        <p:spPr>
          <a:xfrm flipH="1">
            <a:off x="7919865" y="4297503"/>
            <a:ext cx="294005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20" name="מציין מיקום של תמונה 2"/>
          <p:cNvSpPr>
            <a:spLocks noGrp="1" noChangeAspect="1"/>
          </p:cNvSpPr>
          <p:nvPr>
            <p:ph type="pic" idx="15"/>
          </p:nvPr>
        </p:nvSpPr>
        <p:spPr>
          <a:xfrm flipH="1">
            <a:off x="791986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21" name="מציין מיקום טקסט 3"/>
          <p:cNvSpPr>
            <a:spLocks noGrp="1"/>
          </p:cNvSpPr>
          <p:nvPr>
            <p:ph type="body" sz="half" idx="18" hasCustomPrompt="1"/>
          </p:nvPr>
        </p:nvSpPr>
        <p:spPr>
          <a:xfrm flipH="1">
            <a:off x="7919865" y="4873765"/>
            <a:ext cx="2940050" cy="659189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22" name="מציין מיקום טקסט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4692478" y="4297503"/>
            <a:ext cx="293052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23" name="מציין מיקום של תמונה 2"/>
          <p:cNvSpPr>
            <a:spLocks noGrp="1" noChangeAspect="1"/>
          </p:cNvSpPr>
          <p:nvPr>
            <p:ph type="pic" idx="21"/>
          </p:nvPr>
        </p:nvSpPr>
        <p:spPr>
          <a:xfrm flipH="1">
            <a:off x="4692479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24" name="מציין מיקום טקסט 3"/>
          <p:cNvSpPr>
            <a:spLocks noGrp="1"/>
          </p:cNvSpPr>
          <p:nvPr>
            <p:ph type="body" sz="half" idx="19" hasCustomPrompt="1"/>
          </p:nvPr>
        </p:nvSpPr>
        <p:spPr>
          <a:xfrm flipH="1">
            <a:off x="4689950" y="4873764"/>
            <a:ext cx="2934406" cy="659189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25" name="מציין מיקום טקסט 4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455565" y="4297503"/>
            <a:ext cx="2932113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26" name="מציין מיקום של תמונה 2"/>
          <p:cNvSpPr>
            <a:spLocks noGrp="1" noChangeAspect="1"/>
          </p:cNvSpPr>
          <p:nvPr>
            <p:ph type="pic" idx="22"/>
          </p:nvPr>
        </p:nvSpPr>
        <p:spPr>
          <a:xfrm flipH="1">
            <a:off x="1455566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27" name="מציין מיקום טקסט 3"/>
          <p:cNvSpPr>
            <a:spLocks noGrp="1"/>
          </p:cNvSpPr>
          <p:nvPr>
            <p:ph type="body" sz="half" idx="20" hasCustomPrompt="1"/>
          </p:nvPr>
        </p:nvSpPr>
        <p:spPr>
          <a:xfrm flipH="1">
            <a:off x="1451806" y="4873762"/>
            <a:ext cx="2935997" cy="659189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2E02DD1-8FC0-4C00-890D-B431F96A2E64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838200" y="1825625"/>
            <a:ext cx="10233800" cy="4351338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C37193A-653C-4D17-9BF7-1919221608DD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838200" y="365125"/>
            <a:ext cx="2628900" cy="5811838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3619500" y="365125"/>
            <a:ext cx="7734300" cy="5811838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 dirty="0"/>
              <a:t>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3D2E43-B46D-483A-B47D-3C00BAA8F3F2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>
          <a:xfrm flipH="1">
            <a:off x="838200" y="1825625"/>
            <a:ext cx="10233800" cy="43513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D133B33-DA2E-46D6-8515-B08ABC1DF3DB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/>
          <p:cNvSpPr>
            <a:spLocks noGrp="1"/>
          </p:cNvSpPr>
          <p:nvPr>
            <p:ph type="ctrTitle"/>
          </p:nvPr>
        </p:nvSpPr>
        <p:spPr>
          <a:xfrm flipH="1">
            <a:off x="2193468" y="4464028"/>
            <a:ext cx="9144000" cy="1641490"/>
          </a:xfrm>
        </p:spPr>
        <p:txBody>
          <a:bodyPr wrap="none" rtlCol="1" anchor="t">
            <a:normAutofit/>
          </a:bodyPr>
          <a:lstStyle>
            <a:lvl1pPr algn="r" rtl="1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8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2193468" y="3693674"/>
            <a:ext cx="9144000" cy="754025"/>
          </a:xfrm>
        </p:spPr>
        <p:txBody>
          <a:bodyPr rtlCol="1" anchor="b">
            <a:normAutofit/>
          </a:bodyPr>
          <a:lstStyle>
            <a:lvl1pPr marL="0" indent="0" algn="r" rtl="1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BB8985AD-6FAC-4092-B6E3-893B1C1092C5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 hasCustomPrompt="1"/>
          </p:nvPr>
        </p:nvSpPr>
        <p:spPr>
          <a:xfrm flipH="1">
            <a:off x="6046784" y="1825625"/>
            <a:ext cx="5025216" cy="43513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 flipH="1">
            <a:off x="838200" y="1825625"/>
            <a:ext cx="5033960" cy="43513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5535B7A-A8B2-40CE-966C-136C276FB68E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36612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 hasCustomPrompt="1"/>
          </p:nvPr>
        </p:nvSpPr>
        <p:spPr>
          <a:xfrm flipH="1">
            <a:off x="6046784" y="1681163"/>
            <a:ext cx="5025216" cy="823912"/>
          </a:xfrm>
        </p:spPr>
        <p:txBody>
          <a:bodyPr rtlCol="1" anchor="b"/>
          <a:lstStyle>
            <a:lvl1pPr marL="0" indent="0" algn="r" rtl="1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 flipH="1">
            <a:off x="6046784" y="2505075"/>
            <a:ext cx="5025216" cy="368458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836612" y="1681163"/>
            <a:ext cx="5035548" cy="823912"/>
          </a:xfrm>
        </p:spPr>
        <p:txBody>
          <a:bodyPr vert="horz" lIns="91440" tIns="45720" rIns="91440" bIns="45720" rtlCol="1" anchor="b">
            <a:normAutofit/>
          </a:bodyPr>
          <a:lstStyle>
            <a:lvl1pPr algn="r" rtl="1"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rtl="1">
              <a:buNone/>
            </a:pPr>
            <a:r>
              <a:rPr lang="he-IL" noProof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 hasCustomPrompt="1"/>
          </p:nvPr>
        </p:nvSpPr>
        <p:spPr>
          <a:xfrm flipH="1">
            <a:off x="836612" y="2505075"/>
            <a:ext cx="5035548" cy="368458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75B40A4-1C94-49AE-9E2B-7BA0E0A61CCC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380E236-8070-4F4B-83AE-46B162AE5FCF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8176A8A-9CF4-4341-9A2C-F1E9E013D8CF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7419975" y="457200"/>
            <a:ext cx="3932237" cy="1600200"/>
          </a:xfrm>
        </p:spPr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>
          <a:xfrm flipH="1">
            <a:off x="836612" y="987425"/>
            <a:ext cx="6172200" cy="48736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419975" y="2057400"/>
            <a:ext cx="3652025" cy="3811588"/>
          </a:xfrm>
        </p:spPr>
        <p:txBody>
          <a:bodyPr rtlCol="1"/>
          <a:lstStyle>
            <a:lvl1pPr marL="0" indent="0" algn="r" rtl="1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3218A74-633D-4A65-99EA-D672FE654C3C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7419975" y="457200"/>
            <a:ext cx="3932237" cy="1600200"/>
          </a:xfrm>
        </p:spPr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 noChangeAspect="1"/>
          </p:cNvSpPr>
          <p:nvPr>
            <p:ph type="pic" idx="1"/>
          </p:nvPr>
        </p:nvSpPr>
        <p:spPr>
          <a:xfrm flipH="1">
            <a:off x="836612" y="987425"/>
            <a:ext cx="6172200" cy="4873625"/>
          </a:xfrm>
        </p:spPr>
        <p:txBody>
          <a:bodyPr rtlCol="1" anchor="t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419975" y="2057400"/>
            <a:ext cx="3652025" cy="3811588"/>
          </a:xfrm>
        </p:spPr>
        <p:txBody>
          <a:bodyPr rtlCol="1"/>
          <a:lstStyle>
            <a:lvl1pPr marL="0" indent="0" algn="r" rtl="1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A87EEED-598B-4340-9839-5EF86983D628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8382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 flipH="1"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CC6EBE9-560C-416B-B535-51D4B3192259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 flipH="1"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 flipH="1"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838199" y="4464028"/>
            <a:ext cx="10031361" cy="1641490"/>
          </a:xfrm>
        </p:spPr>
        <p:txBody>
          <a:bodyPr rtlCol="1">
            <a:normAutofit/>
          </a:bodyPr>
          <a:lstStyle/>
          <a:p>
            <a:pPr algn="l" rtl="1"/>
            <a:endParaRPr lang="he-IL" sz="8000" dirty="0">
              <a:latin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838200" y="3694375"/>
            <a:ext cx="10031361" cy="754025"/>
          </a:xfrm>
        </p:spPr>
        <p:txBody>
          <a:bodyPr rtlCol="1"/>
          <a:lstStyle/>
          <a:p>
            <a:pPr algn="l" rtl="1"/>
            <a:endParaRPr lang="he-IL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.xml><?xml version="1.0" encoding="utf-8"?>
<a:theme xmlns:a="http://schemas.openxmlformats.org/drawingml/2006/main" name="עומק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TF10001006</Template>
  <TotalTime>10</TotalTime>
  <Words>1</Words>
  <PresentationFormat>מסך רחב</PresentationFormat>
  <Paragraphs>1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Corbel</vt:lpstr>
      <vt:lpstr>Tahoma</vt:lpstr>
      <vt:lpstr>עומק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2021-08-27T02:43:44Z</dcterms:modified>
</cp:coreProperties>
</file>