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D7174A65-2E76-4E19-BCCB-98E8B8B135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B11A305-238D-46B5-B841-59A9DB88A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6291617A-B250-4B29-BE25-4971F5B75B2E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י"ב/אלול/תשפ"א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17CAE1C-93CF-4648-943F-07D667BA2E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11FD11E-22F0-47E1-9F82-37FE237D5C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80C414B1-BAEA-487F-89ED-2B7F0F01C2B2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531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2D04AAD-2367-4FD2-A0A9-26F9D4760753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BED8C3C-DF8A-485D-952D-423427EBE07A}" type="slidenum">
              <a:rPr lang="he-IL" noProof="0" smtClean="0"/>
              <a:pPr algn="l"/>
              <a:t>‹#›</a:t>
            </a:fld>
            <a:endParaRPr lang="he-IL" noProof="0"/>
          </a:p>
        </p:txBody>
      </p:sp>
    </p:spTree>
    <p:extLst>
      <p:ext uri="{BB962C8B-B14F-4D97-AF65-F5344CB8AC3E}">
        <p14:creationId xmlns:p14="http://schemas.microsoft.com/office/powerpoint/2010/main" val="42126113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DBED8C3C-DF8A-485D-952D-423427EBE07A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7220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ctr" rtl="1">
              <a:defRPr/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457200" y="1600200"/>
            <a:ext cx="8229600" cy="4709160"/>
          </a:xfrm>
        </p:spPr>
        <p:txBody>
          <a:bodyPr vert="eaVert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9FB4CE45-D4D0-40EA-93C6-509C75ADE636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69E29E33-B620-47F9-BB04-8846C2A5AFCC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 flipH="1">
            <a:off x="492370" y="1371600"/>
            <a:ext cx="8229600" cy="1828800"/>
          </a:xfrm>
        </p:spPr>
        <p:txBody>
          <a:bodyPr vert="horz" lIns="45720" tIns="0" rIns="45720" bIns="0" rtlCol="1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1"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E433A4C-DAA7-4A3E-B083-550A432C7A82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29E33-B620-47F9-BB04-8846C2A5AFCC}" type="slidenum">
              <a:rPr lang="he-IL" noProof="0" smtClean="0"/>
              <a:pPr/>
              <a:t>‹#›</a:t>
            </a:fld>
            <a:endParaRPr lang="he-IL" noProof="0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 flipH="1">
            <a:off x="1371600" y="3331698"/>
            <a:ext cx="6400800" cy="1752600"/>
          </a:xfrm>
        </p:spPr>
        <p:txBody>
          <a:bodyPr rtlCol="1"/>
          <a:lstStyle>
            <a:lvl1pPr marL="0" indent="0" algn="ctr" rtl="1">
              <a:buNone/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457200" y="274638"/>
            <a:ext cx="20574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667000" y="274638"/>
            <a:ext cx="60198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21549CE-595B-479F-B4FB-ED5998496520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29E33-B620-47F9-BB04-8846C2A5AFCC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457200" y="1600200"/>
            <a:ext cx="8229600" cy="47091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C5C2EDB-9EB6-4248-9296-EB79D97451E8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29E33-B620-47F9-BB04-8846C2A5AFCC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609600"/>
            <a:ext cx="7086600" cy="1828800"/>
          </a:xfrm>
        </p:spPr>
        <p:txBody>
          <a:bodyPr vert="horz" bIns="0" rtlCol="1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r" rtl="1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57200" y="2507786"/>
            <a:ext cx="7086600" cy="1509712"/>
          </a:xfrm>
        </p:spPr>
        <p:txBody>
          <a:bodyPr rtlCol="1" anchor="t"/>
          <a:lstStyle>
            <a:lvl1pPr marL="73152" indent="0" algn="r" rtl="1">
              <a:buNone/>
              <a:defRPr sz="2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F17553A-B186-402C-B62A-BFD35C221B11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9E29E33-B620-47F9-BB04-8846C2A5AFCC}" type="slidenum">
              <a:rPr lang="he-IL" noProof="0" smtClean="0"/>
              <a:pPr algn="l"/>
              <a:t>‹#›</a:t>
            </a:fld>
            <a:endParaRPr lang="he-I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 flipH="1">
            <a:off x="4648200" y="1600200"/>
            <a:ext cx="4038600" cy="4525963"/>
          </a:xfrm>
        </p:spPr>
        <p:txBody>
          <a:bodyPr rtlCol="1"/>
          <a:lstStyle>
            <a:lvl1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57200" y="1600200"/>
            <a:ext cx="4038600" cy="4525963"/>
          </a:xfrm>
        </p:spPr>
        <p:txBody>
          <a:bodyPr rtlCol="1"/>
          <a:lstStyle>
            <a:lvl1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353D047-EC80-4CC2-9AB9-CF9291D61161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9E29E33-B620-47F9-BB04-8846C2A5AFCC}" type="slidenum">
              <a:rPr lang="he-IL" noProof="0" smtClean="0"/>
              <a:pPr algn="l"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73050"/>
            <a:ext cx="8229600" cy="1143000"/>
          </a:xfrm>
        </p:spPr>
        <p:txBody>
          <a:bodyPr rtlCol="1" anchor="ctr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646612" y="1535112"/>
            <a:ext cx="4040188" cy="750887"/>
          </a:xfrm>
        </p:spPr>
        <p:txBody>
          <a:bodyPr rtlCol="1" anchor="ctr"/>
          <a:lstStyle>
            <a:lvl1pPr marL="0" indent="0" algn="r" rtl="1">
              <a:buNone/>
              <a:defRPr sz="2400" b="0" cap="all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 flipH="1">
            <a:off x="457200" y="1535112"/>
            <a:ext cx="4041775" cy="750887"/>
          </a:xfrm>
        </p:spPr>
        <p:txBody>
          <a:bodyPr rtlCol="1" anchor="ctr"/>
          <a:lstStyle>
            <a:lvl1pPr marL="0" indent="0" algn="r" rtl="1">
              <a:buNone/>
              <a:defRPr sz="2400" b="0" cap="all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 flipH="1">
            <a:off x="4646612" y="2362200"/>
            <a:ext cx="4040188" cy="3763963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457200" y="2362200"/>
            <a:ext cx="4041775" cy="3763963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B4949CC-C77D-4022-B3B9-7771F8CAC5C0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29E33-B620-47F9-BB04-8846C2A5AFCC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ct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E6CFAC8-3535-4AB6-B80E-1F5D1AA03E41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he-IL" noProof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69E29E33-B620-47F9-BB04-8846C2A5AFCC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BD5157A-F8B2-4711-A234-4E454B061072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29E33-B620-47F9-BB04-8846C2A5AFCC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5678487" y="273050"/>
            <a:ext cx="3008313" cy="1162050"/>
          </a:xfrm>
        </p:spPr>
        <p:txBody>
          <a:bodyPr vert="horz" rtlCol="1" anchor="b">
            <a:normAutofit/>
            <a:sp3d prstMaterial="softEdge"/>
          </a:bodyPr>
          <a:lstStyle>
            <a:lvl1pPr algn="r" rtl="1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 flipH="1">
            <a:off x="5678487" y="1524000"/>
            <a:ext cx="3008313" cy="4602163"/>
          </a:xfrm>
        </p:spPr>
        <p:txBody>
          <a:bodyPr rtlCol="1"/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200"/>
            </a:lvl2pPr>
            <a:lvl3pPr algn="r" rtl="1">
              <a:buNone/>
              <a:defRPr sz="1000"/>
            </a:lvl3pPr>
            <a:lvl4pPr algn="r" rtl="1">
              <a:buNone/>
              <a:defRPr sz="900"/>
            </a:lvl4pPr>
            <a:lvl5pPr algn="r" rtl="1">
              <a:buNone/>
              <a:defRPr sz="900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 flipH="1">
            <a:off x="457200" y="273050"/>
            <a:ext cx="5111750" cy="5853113"/>
          </a:xfrm>
        </p:spPr>
        <p:txBody>
          <a:bodyPr rtlCol="1"/>
          <a:lstStyle>
            <a:lvl1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22A194-747B-4FDD-9D2B-95EC5522E65A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9E29E33-B620-47F9-BB04-8846C2A5AFCC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828800" y="609600"/>
            <a:ext cx="5486400" cy="522288"/>
          </a:xfrm>
        </p:spPr>
        <p:txBody>
          <a:bodyPr lIns="45720" rIns="45720" bIns="0" rtlCol="1" anchor="b">
            <a:sp3d prstMaterial="softEdge"/>
          </a:bodyPr>
          <a:lstStyle>
            <a:lvl1pPr algn="ctr" rtl="1">
              <a:buNone/>
              <a:defRPr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t"/>
          <a:lstStyle>
            <a:lvl1pPr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algn="l" rtl="1" eaLnBrk="1" latinLnBrk="0" hangingPunct="1"/>
            <a:r>
              <a:rPr lang="he-IL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לחץ על הסמל כדי להוסיף תמונה</a:t>
            </a:r>
            <a:endParaRPr kumimoji="0" lang="he-IL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1828800" y="1166787"/>
            <a:ext cx="5486400" cy="530352"/>
          </a:xfrm>
        </p:spPr>
        <p:txBody>
          <a:bodyPr lIns="45720" tIns="45720" rIns="45720" rtlCol="1" anchor="t"/>
          <a:lstStyle>
            <a:lvl1pPr marL="0" indent="0" algn="ct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6553200" y="6416675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10210DB-3C14-4B0B-AE6B-9E9D88A3A419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3124200" y="6416675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457200" y="6416675"/>
            <a:ext cx="762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29E33-B620-47F9-BB04-8846C2A5AFCC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  <a:prstGeom prst="rect">
            <a:avLst/>
          </a:prstGeom>
        </p:spPr>
        <p:txBody>
          <a:bodyPr vert="horz" rtlCol="1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 flipH="1">
            <a:off x="457200" y="1600200"/>
            <a:ext cx="8229600" cy="4709160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flipH="1">
            <a:off x="6553200" y="6416675"/>
            <a:ext cx="2133600" cy="365125"/>
          </a:xfrm>
          <a:prstGeom prst="rect">
            <a:avLst/>
          </a:prstGeom>
        </p:spPr>
        <p:txBody>
          <a:bodyPr vert="horz" rtlCol="1" anchor="b"/>
          <a:lstStyle>
            <a:lvl1pPr algn="r" rtl="1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6B88FF-D10E-42F2-AFEB-E7EACB1E6183}" type="datetime1">
              <a:rPr lang="he-IL" noProof="0" smtClean="0"/>
              <a:t>י"ב/אלול/תשפ"א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flipH="1">
            <a:off x="3124200" y="6416675"/>
            <a:ext cx="2895600" cy="365125"/>
          </a:xfrm>
          <a:prstGeom prst="rect">
            <a:avLst/>
          </a:prstGeom>
        </p:spPr>
        <p:txBody>
          <a:bodyPr vert="horz" rtlCol="1" anchor="b"/>
          <a:lstStyle>
            <a:lvl1pPr algn="ctr" rtl="1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 flipH="1">
            <a:off x="457200" y="6416675"/>
            <a:ext cx="762000" cy="365125"/>
          </a:xfrm>
          <a:prstGeom prst="rect">
            <a:avLst/>
          </a:prstGeom>
        </p:spPr>
        <p:txBody>
          <a:bodyPr vert="horz" lIns="0" rIns="0" rtlCol="1" anchor="b"/>
          <a:lstStyle>
            <a:lvl1pPr algn="l" rtl="1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E29E33-B620-47F9-BB04-8846C2A5AFCC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492370" y="1371600"/>
            <a:ext cx="8229600" cy="1828800"/>
          </a:xfrm>
        </p:spPr>
        <p:txBody>
          <a:bodyPr rtlCol="1"/>
          <a:lstStyle/>
          <a:p>
            <a:pPr rtl="1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1371600" y="3331698"/>
            <a:ext cx="6400800" cy="1752600"/>
          </a:xfrm>
        </p:spPr>
        <p:txBody>
          <a:bodyPr rtlCol="1"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פיסגה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20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7">
      <vt:lpstr>Book Antiqua</vt:lpstr>
      <vt:lpstr>Tahoma</vt:lpstr>
      <vt:lpstr>Wingdings</vt:lpstr>
      <vt:lpstr>Wingdings 2</vt:lpstr>
      <vt:lpstr>Wingdings 3</vt:lpstr>
      <vt:lpstr>פיסגה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2021-08-20T06:48:01Z</dcterms:modified>
</cp:coreProperties>
</file>