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010400" cy="9296400"/>
  <p:defaultTextStyle>
    <a:defPPr algn="r" rtl="1"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5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867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4373" y="6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>
            <a:extLst>
              <a:ext uri="{FF2B5EF4-FFF2-40B4-BE49-F238E27FC236}">
                <a16:creationId xmlns:a16="http://schemas.microsoft.com/office/drawing/2014/main" id="{6A266CD7-1AE6-4667-91D2-B05A10556EA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 flipH="1">
            <a:off x="3971925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D1D0C4DB-867E-4652-B7F0-73134744B0E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 flipH="1">
            <a:off x="1587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B6656AA3-EF27-430E-A9C7-DF3103E31AE4}" type="datetime1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י"ט/אלול/תשפ"א</a:t>
            </a:fld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DA64B8E9-370B-461A-BCE0-2C2691D9716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 flipH="1">
            <a:off x="3971925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114BC56D-FD1B-461B-9E91-3776C01FC49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 flipH="1">
            <a:off x="1587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AD1375D1-E9FE-4A63-B5EA-6303D8ACFE9F}" type="slidenum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1324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 flipH="1">
            <a:off x="3971925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 flipH="1">
            <a:off x="1587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6A4C202-A684-451F-A853-17D9EAD7B627}" type="datetime1">
              <a:rPr lang="he-IL" smtClean="0"/>
              <a:t>י"ט/אלול/תשפ"א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2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he-IL" noProof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 flipH="1"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he-IL" noProof="0" dirty="0"/>
              <a:t>לחץ כדי לערוך סגנונות טקסט של תבנית בסיס</a:t>
            </a:r>
          </a:p>
          <a:p>
            <a:pPr lvl="1" rtl="1"/>
            <a:r>
              <a:rPr lang="he-IL" noProof="0" dirty="0"/>
              <a:t>רמה שניה</a:t>
            </a:r>
          </a:p>
          <a:p>
            <a:pPr lvl="2" rtl="1"/>
            <a:r>
              <a:rPr lang="he-IL" noProof="0" dirty="0"/>
              <a:t>רמה שלישית</a:t>
            </a:r>
          </a:p>
          <a:p>
            <a:pPr lvl="3" rtl="1"/>
            <a:r>
              <a:rPr lang="he-IL" noProof="0" dirty="0"/>
              <a:t>רמה רביעית</a:t>
            </a:r>
          </a:p>
          <a:p>
            <a:pPr lvl="4" rtl="1"/>
            <a:r>
              <a:rPr lang="he-IL" noProof="0" dirty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 flipH="1">
            <a:off x="3971925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 flipH="1">
            <a:off x="1587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B792C112-03F6-407F-9952-1BBD9E585D12}" type="slidenum">
              <a:rPr lang="he-IL" smtClean="0"/>
              <a:pPr algn="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132826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1"/>
            <a:fld id="{B792C112-03F6-407F-9952-1BBD9E585D12}" type="slidenum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12093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457200" y="408372"/>
            <a:ext cx="8260672" cy="1039427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 dirty="0"/>
              <a:t>לחץ כדי לערוך סגנון כותרת של תבנית בסיס</a:t>
            </a:r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 flipH="1">
            <a:off x="457200" y="1752600"/>
            <a:ext cx="8229600" cy="4373563"/>
          </a:xfrm>
        </p:spPr>
        <p:txBody>
          <a:bodyPr vert="eaVert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6553200" y="6356350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708F585-6904-4BBF-BF35-84B2B4C6FD75}" type="datetime1">
              <a:rPr lang="he-IL" noProof="0" smtClean="0"/>
              <a:t>י"ט/אלול/תשפ"א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3124200" y="6356350"/>
            <a:ext cx="28956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457200" y="6356350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FA84A37A-AFC2-4A01-80A1-FC20F2C0D5BB}" type="slidenum">
              <a:rPr lang="he-IL" smtClean="0"/>
              <a:pPr algn="l"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 useBgFill="1">
        <p:nvSpPr>
          <p:cNvPr id="8" name="מלבן מעוגל 7"/>
          <p:cNvSpPr/>
          <p:nvPr/>
        </p:nvSpPr>
        <p:spPr>
          <a:xfrm flipH="1"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6553200" y="6356350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C1A4AFA-322B-4E31-916F-2B49D242FDF8}" type="datetime1">
              <a:rPr lang="he-IL" noProof="0" smtClean="0"/>
              <a:t>י"ט/אלול/תשפ"א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3124200" y="6356350"/>
            <a:ext cx="28956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9" name="מלבן 8"/>
          <p:cNvSpPr/>
          <p:nvPr/>
        </p:nvSpPr>
        <p:spPr>
          <a:xfrm flipH="1">
            <a:off x="1650629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מלבן 11"/>
          <p:cNvSpPr/>
          <p:nvPr/>
        </p:nvSpPr>
        <p:spPr>
          <a:xfrm flipH="1">
            <a:off x="381000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מלבן 12"/>
          <p:cNvSpPr/>
          <p:nvPr/>
        </p:nvSpPr>
        <p:spPr>
          <a:xfrm flipH="1">
            <a:off x="521062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מלבן 13"/>
          <p:cNvSpPr/>
          <p:nvPr/>
        </p:nvSpPr>
        <p:spPr>
          <a:xfrm flipH="1">
            <a:off x="1750672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595174" y="4625268"/>
            <a:ext cx="762000" cy="457200"/>
          </a:xfrm>
        </p:spPr>
        <p:txBody>
          <a:bodyPr rtlCol="1"/>
          <a:lstStyle>
            <a:lvl1pPr algn="ctr" rtl="1">
              <a:defRPr sz="280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A84A37A-AFC2-4A01-80A1-FC20F2C0D5BB}" type="slidenum">
              <a:rPr lang="he-IL" noProof="0" smtClean="0"/>
              <a:pPr/>
              <a:t>‹#›</a:t>
            </a:fld>
            <a:endParaRPr lang="he-IL" noProof="0" dirty="0"/>
          </a:p>
        </p:txBody>
      </p:sp>
      <p:sp>
        <p:nvSpPr>
          <p:cNvPr id="11" name="מלבן 10"/>
          <p:cNvSpPr/>
          <p:nvPr/>
        </p:nvSpPr>
        <p:spPr>
          <a:xfrm flipH="1">
            <a:off x="184701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מלבן 9"/>
          <p:cNvSpPr/>
          <p:nvPr/>
        </p:nvSpPr>
        <p:spPr>
          <a:xfrm flipH="1">
            <a:off x="184416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 flipH="1">
            <a:off x="1947995" y="4648200"/>
            <a:ext cx="6553200" cy="457200"/>
          </a:xfrm>
        </p:spPr>
        <p:txBody>
          <a:bodyPr rtlCol="1">
            <a:normAutofit/>
          </a:bodyPr>
          <a:lstStyle>
            <a:lvl1pPr marL="0" indent="0" algn="ctr" rtl="1">
              <a:buNone/>
              <a:defRPr sz="1800" cap="all" spc="300" baseline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1"/>
            <a:r>
              <a:rPr lang="he-IL" noProof="0"/>
              <a:t>לחץ כדי לערוך סגנון כותרת משנה של תבנית בסיס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 flipH="1">
            <a:off x="1909895" y="3227033"/>
            <a:ext cx="6629400" cy="1219201"/>
          </a:xfrm>
        </p:spPr>
        <p:txBody>
          <a:bodyPr rtlCol="1" anchor="b" anchorCtr="0">
            <a:noAutofit/>
          </a:bodyPr>
          <a:lstStyle>
            <a:lvl1pPr algn="ctr" rtl="1">
              <a:defRPr sz="400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 dirty="0"/>
              <a:t>לחץ כדי לערוך סגנון כותרת של תבנית בסיס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>
          <a:xfrm flipH="1">
            <a:off x="423018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1" eaLnBrk="1" latinLnBrk="0" hangingPunct="1"/>
            <a:endParaRPr lang="he-IL" sz="1800" kern="1200" noProof="0">
              <a:solidFill>
                <a:schemeClr val="l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מלבן 7"/>
          <p:cNvSpPr/>
          <p:nvPr/>
        </p:nvSpPr>
        <p:spPr>
          <a:xfrm flipH="1">
            <a:off x="516540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 flipH="1">
            <a:off x="609892" y="395427"/>
            <a:ext cx="1485531" cy="5788981"/>
          </a:xfrm>
        </p:spPr>
        <p:txBody>
          <a:bodyPr vert="vert270"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 flipH="1">
            <a:off x="2514600" y="380999"/>
            <a:ext cx="6172200" cy="5791201"/>
          </a:xfrm>
        </p:spPr>
        <p:txBody>
          <a:bodyPr vert="vert270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6553200" y="6356350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D22F737-0126-46FE-BB97-BBE6CD80237D}" type="datetime1">
              <a:rPr lang="he-IL" noProof="0" smtClean="0"/>
              <a:t>י"ט/אלול/תשפ"א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3124200" y="6356350"/>
            <a:ext cx="28956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457200" y="6356350"/>
            <a:ext cx="21336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A84A37A-AFC2-4A01-80A1-FC20F2C0D5BB}" type="slidenum">
              <a:rPr lang="he-IL" noProof="0" smtClean="0"/>
              <a:pPr/>
              <a:t>‹#›</a:t>
            </a:fld>
            <a:endParaRPr lang="he-IL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457200" y="408372"/>
            <a:ext cx="8260672" cy="1039427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 flipH="1">
            <a:off x="457200" y="1752600"/>
            <a:ext cx="8229600" cy="4373563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6553200" y="6356350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AD432E2-A01F-4BA0-A9A9-43A619C89E02}" type="datetime1">
              <a:rPr lang="he-IL" noProof="0" smtClean="0"/>
              <a:t>י"ט/אלול/תשפ"א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3124200" y="6356350"/>
            <a:ext cx="28956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457200" y="6356350"/>
            <a:ext cx="21336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A84A37A-AFC2-4A01-80A1-FC20F2C0D5BB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 useBgFill="1">
        <p:nvSpPr>
          <p:cNvPr id="8" name="מלבן מעוגל 7"/>
          <p:cNvSpPr/>
          <p:nvPr/>
        </p:nvSpPr>
        <p:spPr>
          <a:xfrm flipH="1"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6553200" y="6356350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397F215-18CB-4996-BC26-39FCA7B2E4A5}" type="datetime1">
              <a:rPr lang="he-IL" noProof="0" smtClean="0"/>
              <a:t>י"ט/אלול/תשפ"א</a:t>
            </a:fld>
            <a:endParaRPr lang="he-IL" noProof="0"/>
          </a:p>
        </p:txBody>
      </p:sp>
      <p:sp>
        <p:nvSpPr>
          <p:cNvPr id="13" name="מלבן 12"/>
          <p:cNvSpPr/>
          <p:nvPr/>
        </p:nvSpPr>
        <p:spPr>
          <a:xfrm flipH="1">
            <a:off x="426864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מלבן 15"/>
          <p:cNvSpPr/>
          <p:nvPr/>
        </p:nvSpPr>
        <p:spPr>
          <a:xfrm flipH="1">
            <a:off x="542544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3124200" y="6356350"/>
            <a:ext cx="28956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457200" y="6356350"/>
            <a:ext cx="21336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A84A37A-AFC2-4A01-80A1-FC20F2C0D5BB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711344" y="3200399"/>
            <a:ext cx="7696200" cy="1295401"/>
          </a:xfrm>
        </p:spPr>
        <p:txBody>
          <a:bodyPr rtlCol="1" anchor="b" anchorCtr="0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15" name="מלבן 14"/>
          <p:cNvSpPr/>
          <p:nvPr/>
        </p:nvSpPr>
        <p:spPr>
          <a:xfrm flipH="1">
            <a:off x="650384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 flipH="1">
            <a:off x="711344" y="4607510"/>
            <a:ext cx="7696200" cy="523783"/>
          </a:xfrm>
        </p:spPr>
        <p:txBody>
          <a:bodyPr rtlCol="1" anchor="ctr">
            <a:normAutofit/>
          </a:bodyPr>
          <a:lstStyle>
            <a:lvl1pPr marL="0" indent="0" algn="ctr" rtl="1">
              <a:buNone/>
              <a:defRPr sz="2000" cap="all" spc="250" baseline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</p:txBody>
      </p:sp>
      <p:sp>
        <p:nvSpPr>
          <p:cNvPr id="14" name="מלבן 13"/>
          <p:cNvSpPr/>
          <p:nvPr/>
        </p:nvSpPr>
        <p:spPr>
          <a:xfrm flipH="1">
            <a:off x="650644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457200" y="408372"/>
            <a:ext cx="8260672" cy="1039427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 dirty="0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 flipH="1">
            <a:off x="4679272" y="1719071"/>
            <a:ext cx="4038600" cy="4407408"/>
          </a:xfrm>
        </p:spPr>
        <p:txBody>
          <a:bodyPr rtlCol="1"/>
          <a:lstStyle>
            <a:lvl1pPr algn="r" rtl="1"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algn="r" rtl="1">
              <a:defRPr sz="1800"/>
            </a:lvl6pPr>
            <a:lvl7pPr algn="r" rtl="1">
              <a:defRPr sz="1800"/>
            </a:lvl7pPr>
            <a:lvl8pPr algn="r" rtl="1">
              <a:defRPr sz="1800"/>
            </a:lvl8pPr>
            <a:lvl9pPr algn="r" rtl="1">
              <a:defRPr sz="1800"/>
            </a:lvl9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 flipH="1">
            <a:off x="457200" y="1719071"/>
            <a:ext cx="4038600" cy="4407408"/>
          </a:xfrm>
        </p:spPr>
        <p:txBody>
          <a:bodyPr rtlCol="1"/>
          <a:lstStyle>
            <a:lvl1pPr algn="r" rtl="1"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algn="r" rtl="1">
              <a:defRPr sz="1800"/>
            </a:lvl6pPr>
            <a:lvl7pPr algn="r" rtl="1">
              <a:defRPr sz="1800"/>
            </a:lvl7pPr>
            <a:lvl8pPr algn="r" rtl="1">
              <a:defRPr sz="1800"/>
            </a:lvl8pPr>
            <a:lvl9pPr algn="r" rtl="1">
              <a:defRPr sz="1800"/>
            </a:lvl9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 flipH="1">
            <a:off x="6553200" y="6356350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1DE48FD-720A-4E99-8EE3-176657930BEA}" type="datetime1">
              <a:rPr lang="he-IL" noProof="0" smtClean="0"/>
              <a:t>י"ט/אלול/תשפ"א</a:t>
            </a:fld>
            <a:endParaRPr lang="he-IL" noProof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 flipH="1">
            <a:off x="3124200" y="6356350"/>
            <a:ext cx="28956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 flipH="1">
            <a:off x="457200" y="6356350"/>
            <a:ext cx="21336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A84A37A-AFC2-4A01-80A1-FC20F2C0D5BB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457200" y="408372"/>
            <a:ext cx="8260672" cy="1039427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 dirty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 flipH="1">
            <a:off x="4677684" y="1722438"/>
            <a:ext cx="4040188" cy="639762"/>
          </a:xfrm>
        </p:spPr>
        <p:txBody>
          <a:bodyPr rtlCol="1" anchor="b">
            <a:noAutofit/>
          </a:bodyPr>
          <a:lstStyle>
            <a:lvl1pPr marL="0" indent="0" algn="ctr" rtl="1">
              <a:buNone/>
              <a:defRPr sz="2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 flipH="1">
            <a:off x="4677684" y="2438400"/>
            <a:ext cx="4040188" cy="3687762"/>
          </a:xfrm>
        </p:spPr>
        <p:txBody>
          <a:bodyPr rtlCol="1"/>
          <a:lstStyle>
            <a:lvl1pPr algn="r" rtl="1"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algn="r" rtl="1">
              <a:defRPr sz="1600"/>
            </a:lvl6pPr>
            <a:lvl7pPr algn="r" rtl="1">
              <a:defRPr sz="1600"/>
            </a:lvl7pPr>
            <a:lvl8pPr algn="r" rtl="1">
              <a:defRPr sz="1600"/>
            </a:lvl8pPr>
            <a:lvl9pPr algn="r" rtl="1">
              <a:defRPr sz="1600"/>
            </a:lvl9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 flipH="1">
            <a:off x="457200" y="1722438"/>
            <a:ext cx="4041775" cy="639762"/>
          </a:xfrm>
        </p:spPr>
        <p:txBody>
          <a:bodyPr rtlCol="1" anchor="b">
            <a:noAutofit/>
          </a:bodyPr>
          <a:lstStyle>
            <a:lvl1pPr marL="0" indent="0" algn="ctr" rtl="1">
              <a:buNone/>
              <a:defRPr sz="2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 flipH="1">
            <a:off x="457200" y="2438400"/>
            <a:ext cx="4041775" cy="3687762"/>
          </a:xfrm>
        </p:spPr>
        <p:txBody>
          <a:bodyPr rtlCol="1"/>
          <a:lstStyle>
            <a:lvl1pPr algn="r" rtl="1"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algn="r" rtl="1">
              <a:defRPr sz="1600"/>
            </a:lvl6pPr>
            <a:lvl7pPr algn="r" rtl="1">
              <a:defRPr sz="1600"/>
            </a:lvl7pPr>
            <a:lvl8pPr algn="r" rtl="1">
              <a:defRPr sz="1600"/>
            </a:lvl8pPr>
            <a:lvl9pPr algn="r" rtl="1">
              <a:defRPr sz="1600"/>
            </a:lvl9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 flipH="1">
            <a:off x="6553200" y="6356350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5848C1F-B608-4C98-BC9A-FE69868FA99A}" type="datetime1">
              <a:rPr lang="he-IL" noProof="0" smtClean="0"/>
              <a:t>י"ט/אלול/תשפ"א</a:t>
            </a:fld>
            <a:endParaRPr lang="he-IL" noProof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 flipH="1">
            <a:off x="3124200" y="6356350"/>
            <a:ext cx="28956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 flipH="1">
            <a:off x="457200" y="6356350"/>
            <a:ext cx="21336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A84A37A-AFC2-4A01-80A1-FC20F2C0D5BB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457200" y="408372"/>
            <a:ext cx="8260672" cy="1039427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 dirty="0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 flipH="1">
            <a:off x="6553200" y="6356350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6CF9823-929F-4098-B6C7-621FE7471FAA}" type="datetime1">
              <a:rPr lang="he-IL" noProof="0" smtClean="0"/>
              <a:t>י"ט/אלול/תשפ"א</a:t>
            </a:fld>
            <a:endParaRPr lang="he-IL" noProof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 flipH="1">
            <a:off x="3124200" y="6356350"/>
            <a:ext cx="28956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 flipH="1">
            <a:off x="457200" y="6356350"/>
            <a:ext cx="21336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A84A37A-AFC2-4A01-80A1-FC20F2C0D5BB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 useBgFill="1">
        <p:nvSpPr>
          <p:cNvPr id="11" name="מלבן מעוגל 10"/>
          <p:cNvSpPr/>
          <p:nvPr/>
        </p:nvSpPr>
        <p:spPr>
          <a:xfrm flipH="1"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 flipH="1">
            <a:off x="6553200" y="6356350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56EAA3A2-4986-4FA7-83DB-6A7C97E39AF2}" type="datetime1">
              <a:rPr lang="he-IL" noProof="0" smtClean="0"/>
              <a:t>י"ט/אלול/תשפ"א</a:t>
            </a:fld>
            <a:endParaRPr lang="he-IL" noProof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 flipH="1">
            <a:off x="3124200" y="6356350"/>
            <a:ext cx="28956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 flipH="1">
            <a:off x="457200" y="6356350"/>
            <a:ext cx="21336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A84A37A-AFC2-4A01-80A1-FC20F2C0D5BB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לבן 10"/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 useBgFill="1">
        <p:nvSpPr>
          <p:cNvPr id="12" name="מלבן מעוגל 11"/>
          <p:cNvSpPr/>
          <p:nvPr/>
        </p:nvSpPr>
        <p:spPr>
          <a:xfrm flipH="1"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 flipH="1">
            <a:off x="685800" y="685800"/>
            <a:ext cx="4572000" cy="5257802"/>
          </a:xfrm>
        </p:spPr>
        <p:txBody>
          <a:bodyPr rtlCol="1"/>
          <a:lstStyle>
            <a:lvl1pPr algn="r" rtl="1"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algn="r" rtl="1">
              <a:defRPr sz="2000"/>
            </a:lvl6pPr>
            <a:lvl7pPr algn="r" rtl="1">
              <a:defRPr sz="2000"/>
            </a:lvl7pPr>
            <a:lvl8pPr algn="r" rtl="1">
              <a:defRPr sz="2000"/>
            </a:lvl8pPr>
            <a:lvl9pPr algn="r" rtl="1">
              <a:defRPr sz="2000"/>
            </a:lvl9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 flipH="1">
            <a:off x="6553200" y="6356350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7E0CCFA-B385-405E-8919-3D206122BAA1}" type="datetime1">
              <a:rPr lang="he-IL" noProof="0" smtClean="0"/>
              <a:t>י"ט/אלול/תשפ"א</a:t>
            </a:fld>
            <a:endParaRPr lang="he-IL" noProof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 flipH="1">
            <a:off x="3124200" y="6356350"/>
            <a:ext cx="28956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 flipH="1">
            <a:off x="457200" y="6356350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FA84A37A-AFC2-4A01-80A1-FC20F2C0D5BB}" type="slidenum">
              <a:rPr lang="he-IL" smtClean="0"/>
              <a:pPr algn="l"/>
              <a:t>‹#›</a:t>
            </a:fld>
            <a:endParaRPr lang="he-IL" dirty="0"/>
          </a:p>
        </p:txBody>
      </p:sp>
      <p:sp>
        <p:nvSpPr>
          <p:cNvPr id="8" name="מלבן 7"/>
          <p:cNvSpPr/>
          <p:nvPr/>
        </p:nvSpPr>
        <p:spPr>
          <a:xfrm flipH="1">
            <a:off x="5867400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מלבן 9"/>
          <p:cNvSpPr/>
          <p:nvPr/>
        </p:nvSpPr>
        <p:spPr>
          <a:xfrm flipH="1">
            <a:off x="5984056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 flipH="1">
            <a:off x="6076366" y="2971800"/>
            <a:ext cx="2298634" cy="1752600"/>
          </a:xfrm>
        </p:spPr>
        <p:txBody>
          <a:bodyPr rtlCol="1"/>
          <a:lstStyle>
            <a:lvl1pPr marL="0" indent="0" algn="r" rtl="1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6076366" y="1734312"/>
            <a:ext cx="2298634" cy="1191620"/>
          </a:xfrm>
        </p:spPr>
        <p:txBody>
          <a:bodyPr rtlCol="1" anchor="b">
            <a:normAutofit/>
          </a:bodyPr>
          <a:lstStyle>
            <a:lvl1pPr algn="r" rtl="1">
              <a:defRPr sz="2000" b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 useBgFill="1">
        <p:nvSpPr>
          <p:cNvPr id="9" name="מלבן מעוגל 8"/>
          <p:cNvSpPr/>
          <p:nvPr/>
        </p:nvSpPr>
        <p:spPr>
          <a:xfrm flipH="1"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flipH="1"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1"/>
          <a:lstStyle>
            <a:lvl1pPr marL="0" indent="0" algn="r" rtl="1">
              <a:buNone/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800"/>
            </a:lvl2pPr>
            <a:lvl3pPr marL="914400" indent="0" algn="r" rtl="1">
              <a:buNone/>
              <a:defRPr sz="2400"/>
            </a:lvl3pPr>
            <a:lvl4pPr marL="1371600" indent="0" algn="r" rtl="1">
              <a:buNone/>
              <a:defRPr sz="2000"/>
            </a:lvl4pPr>
            <a:lvl5pPr marL="1828800" indent="0" algn="r" rtl="1">
              <a:buNone/>
              <a:defRPr sz="2000"/>
            </a:lvl5pPr>
            <a:lvl6pPr marL="2286000" indent="0" algn="r" rtl="1">
              <a:buNone/>
              <a:defRPr sz="2000"/>
            </a:lvl6pPr>
            <a:lvl7pPr marL="2743200" indent="0" algn="r" rtl="1">
              <a:buNone/>
              <a:defRPr sz="2000"/>
            </a:lvl7pPr>
            <a:lvl8pPr marL="3200400" indent="0" algn="r" rtl="1">
              <a:buNone/>
              <a:defRPr sz="2000"/>
            </a:lvl8pPr>
            <a:lvl9pPr marL="3657600" indent="0" algn="r" rtl="1">
              <a:buNone/>
              <a:defRPr sz="2000"/>
            </a:lvl9pPr>
          </a:lstStyle>
          <a:p>
            <a:pPr rtl="1"/>
            <a:r>
              <a:rPr lang="he-IL" noProof="0"/>
              <a:t>לחץ על הסמל כדי להוסיף תמונה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 flipH="1">
            <a:off x="6553200" y="6356350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C1423FA-D2DA-4670-AAEC-18292CEF88FC}" type="datetime1">
              <a:rPr lang="he-IL" noProof="0" smtClean="0"/>
              <a:t>י"ט/אלול/תשפ"א</a:t>
            </a:fld>
            <a:endParaRPr lang="he-IL" noProof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 flipH="1">
            <a:off x="457200" y="6356350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FA84A37A-AFC2-4A01-80A1-FC20F2C0D5BB}" type="slidenum">
              <a:rPr lang="he-IL" smtClean="0"/>
              <a:pPr algn="l"/>
              <a:t>‹#›</a:t>
            </a:fld>
            <a:endParaRPr lang="he-IL" dirty="0"/>
          </a:p>
        </p:txBody>
      </p:sp>
      <p:sp>
        <p:nvSpPr>
          <p:cNvPr id="10" name="מלבן 9"/>
          <p:cNvSpPr/>
          <p:nvPr/>
        </p:nvSpPr>
        <p:spPr>
          <a:xfrm flipH="1"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מלבן 11"/>
          <p:cNvSpPr/>
          <p:nvPr/>
        </p:nvSpPr>
        <p:spPr>
          <a:xfrm flipH="1">
            <a:off x="781236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 flipH="1">
            <a:off x="3124200" y="6356350"/>
            <a:ext cx="28956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13" name="מלבן 12"/>
          <p:cNvSpPr/>
          <p:nvPr/>
        </p:nvSpPr>
        <p:spPr>
          <a:xfrm flipH="1">
            <a:off x="901086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מלבן 10"/>
          <p:cNvSpPr/>
          <p:nvPr/>
        </p:nvSpPr>
        <p:spPr>
          <a:xfrm flipH="1">
            <a:off x="592275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 flipH="1">
            <a:off x="942975" y="5656556"/>
            <a:ext cx="7244736" cy="401715"/>
          </a:xfrm>
        </p:spPr>
        <p:txBody>
          <a:bodyPr rtlCol="1" anchor="ctr">
            <a:normAutofit/>
          </a:bodyPr>
          <a:lstStyle>
            <a:lvl1pPr marL="0" indent="0" algn="ctr" rtl="1">
              <a:buNone/>
              <a:defRPr sz="1500" cap="all" spc="250" baseline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901086" y="5105400"/>
            <a:ext cx="7328514" cy="523043"/>
          </a:xfrm>
        </p:spPr>
        <p:txBody>
          <a:bodyPr rtlCol="1" anchor="ctr" anchorCtr="0"/>
          <a:lstStyle>
            <a:lvl1pPr algn="ctr" rtl="1">
              <a:defRPr sz="2000" b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 useBgFill="1">
        <p:nvSpPr>
          <p:cNvPr id="7" name="מלבן מעוגל 6"/>
          <p:cNvSpPr/>
          <p:nvPr/>
        </p:nvSpPr>
        <p:spPr>
          <a:xfrm flipH="1"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 flipH="1"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 flipH="1"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A2D087B8-B746-4BF6-8319-1B23E1C2B7DA}" type="datetime1">
              <a:rPr lang="he-IL" noProof="0" smtClean="0"/>
              <a:t>י"ט/אלול/תשפ"א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 flipH="1"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>
              <a:defRPr sz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 flipH="1"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>
              <a:defRPr sz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A84A37A-AFC2-4A01-80A1-FC20F2C0D5BB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9" name="מלבן 8"/>
          <p:cNvSpPr/>
          <p:nvPr/>
        </p:nvSpPr>
        <p:spPr>
          <a:xfrm flipH="1"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1" eaLnBrk="1" latinLnBrk="0" hangingPunct="1"/>
            <a:endParaRPr lang="he-IL" sz="1800" kern="1200" noProof="0">
              <a:solidFill>
                <a:schemeClr val="l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מלבן 9"/>
          <p:cNvSpPr/>
          <p:nvPr/>
        </p:nvSpPr>
        <p:spPr>
          <a:xfrm flipH="1">
            <a:off x="390617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 flipH="1">
            <a:off x="457200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1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משנה 1"/>
          <p:cNvSpPr>
            <a:spLocks noGrp="1"/>
          </p:cNvSpPr>
          <p:nvPr>
            <p:ph type="subTitle" idx="1"/>
          </p:nvPr>
        </p:nvSpPr>
        <p:spPr>
          <a:xfrm flipH="1">
            <a:off x="1947995" y="4648200"/>
            <a:ext cx="6553200" cy="457200"/>
          </a:xfrm>
        </p:spPr>
        <p:txBody>
          <a:bodyPr rtlCol="1"/>
          <a:lstStyle/>
          <a:p>
            <a:pPr rtl="1"/>
            <a:endParaRPr lang="he-IL"/>
          </a:p>
        </p:txBody>
      </p:sp>
      <p:sp>
        <p:nvSpPr>
          <p:cNvPr id="3" name="כותרת 2"/>
          <p:cNvSpPr>
            <a:spLocks noGrp="1"/>
          </p:cNvSpPr>
          <p:nvPr>
            <p:ph type="ctrTitle"/>
          </p:nvPr>
        </p:nvSpPr>
        <p:spPr>
          <a:xfrm flipH="1">
            <a:off x="1909895" y="3227033"/>
            <a:ext cx="6629400" cy="1219201"/>
          </a:xfrm>
        </p:spPr>
        <p:txBody>
          <a:bodyPr rtlCol="1"/>
          <a:lstStyle/>
          <a:p>
            <a:pPr rtl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3626725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בית מרקחת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Apothecary</ap:Template>
  <ap:TotalTime>7</ap:TotalTime>
  <ap:Words>1</ap:Words>
  <ap:PresentationFormat>‫הצגה על המסך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ap:HeadingPairs>
  <ap:TitlesOfParts>
    <vt:vector baseType="lpstr" size="4">
      <vt:lpstr>Arial</vt:lpstr>
      <vt:lpstr>Tahoma</vt:lpstr>
      <vt:lpstr>בית מרקחת</vt:lpstr>
      <vt:lpstr>מצגת של PowerPoint‏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2014-09-16T21:28:43Z</dcterms:created>
  <dcterms:modified xsi:type="dcterms:W3CDTF">2021-08-27T02:44:46Z</dcterms:modified>
</cp:coreProperties>
</file>