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0EBF67D3-40EE-4315-AF07-5677393B59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DC101E9-65FC-430D-90BC-EF57F34FA9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7169BF2-7985-4070-9418-43251A0C46EE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י"ב/אלול/תשפ"א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97BF1B9-64A5-4118-9A8F-8540448D8C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AE4596D0-5027-4920-A9E9-F974E7B35D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426681CE-4459-4E62-B986-6D1B84E5455B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889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792A955-69B7-4831-921C-A7E21BC79305}" type="datetime1">
              <a:rPr lang="he-IL" smtClean="0"/>
              <a:t>י"ב/אלול/תשפ"א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2E6A4AC-2ED8-4641-9487-4BEEB6CA77DD}" type="slidenum">
              <a:rPr lang="he-IL" smtClean="0"/>
              <a:pPr algn="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43130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62E6A4AC-2ED8-4641-9487-4BEEB6CA77DD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87189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075766" y="1027664"/>
            <a:ext cx="7024744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1323191" y="2323652"/>
            <a:ext cx="6777317" cy="3508977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1013012" y="22449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EEE2916-16B0-4498-9CA8-C1B8605EB603}" type="datetime1">
              <a:rPr lang="he-IL" smtClean="0"/>
              <a:t>י"ב/אלול/תשפ"א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1000400" y="5852160"/>
            <a:ext cx="3502152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3162748" y="224491"/>
            <a:ext cx="13321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B37D5FE-740C-46F5-801A-FA5477D9711F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קבוצה 42"/>
          <p:cNvGrpSpPr/>
          <p:nvPr/>
        </p:nvGrpSpPr>
        <p:grpSpPr>
          <a:xfrm flipH="1">
            <a:off x="-405928" y="0"/>
            <a:ext cx="9932332" cy="6858000"/>
            <a:chOff x="-382404" y="0"/>
            <a:chExt cx="9932332" cy="6858000"/>
          </a:xfrm>
        </p:grpSpPr>
        <p:grpSp>
          <p:nvGrpSpPr>
            <p:cNvPr id="44" name="קבוצה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קבוצה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מלבן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16" name="מלבן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17" name="מלבן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71" name="קבוצה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מלבן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6" name="מלבן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14" name="מלבן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73" name="קבוצה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מלבן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9" name="מלבן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1" name="מלבן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75" name="מלבן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" name="מלבן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" name="מלבן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45" name="צורה חופשית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צורה חופשית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" name="צורה חופשית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צורה חופשית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צורה חופשית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" name="משושה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משושה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משושה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משושה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משושה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" name="צורה חופשית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" name="משושה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משושה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" name="משושה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" name="משושה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משושה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משושה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משושה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משושה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משושה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" name="צורה חופשית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צורה חופשית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6" name="מלבן 45"/>
          <p:cNvSpPr/>
          <p:nvPr/>
        </p:nvSpPr>
        <p:spPr>
          <a:xfrm flipH="1">
            <a:off x="9036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מלבן 46"/>
          <p:cNvSpPr/>
          <p:nvPr/>
        </p:nvSpPr>
        <p:spPr>
          <a:xfrm flipH="1">
            <a:off x="989704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1097280" y="2708476"/>
            <a:ext cx="3313355" cy="1702160"/>
          </a:xfrm>
        </p:spPr>
        <p:txBody>
          <a:bodyPr rtlCol="1">
            <a:normAutofit/>
          </a:bodyPr>
          <a:lstStyle>
            <a:lvl1pPr algn="r" rtl="1">
              <a:defRPr sz="3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1100832" y="4421080"/>
            <a:ext cx="3309803" cy="1260629"/>
          </a:xfrm>
        </p:spPr>
        <p:txBody>
          <a:bodyPr rtlCol="1">
            <a:normAutofit/>
          </a:bodyPr>
          <a:lstStyle>
            <a:lvl1pPr marL="0" indent="0" algn="r" rtl="1">
              <a:buNone/>
              <a:defRPr sz="1800">
                <a:solidFill>
                  <a:srgbClr val="4242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1"/>
            <a:r>
              <a:rPr lang="he-IL" noProof="0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2271656" y="1516828"/>
            <a:ext cx="2133600" cy="750981"/>
          </a:xfrm>
        </p:spPr>
        <p:txBody>
          <a:bodyPr rtlCol="1" anchor="b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2B91C91-90A8-43D9-8006-77A483729B62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50" name="מלבן 49"/>
          <p:cNvSpPr/>
          <p:nvPr/>
        </p:nvSpPr>
        <p:spPr>
          <a:xfrm flipH="1">
            <a:off x="987911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1008888" y="5719966"/>
            <a:ext cx="2831592" cy="365125"/>
          </a:xfrm>
        </p:spPr>
        <p:txBody>
          <a:bodyPr rtlCol="1">
            <a:normAutofit/>
          </a:bodyPr>
          <a:lstStyle>
            <a:lvl1pPr algn="l" rtl="1">
              <a:defRPr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3851238" y="5719966"/>
            <a:ext cx="643666" cy="365125"/>
          </a:xfrm>
        </p:spPr>
        <p:txBody>
          <a:bodyPr rtlCol="1"/>
          <a:lstStyle>
            <a:lvl1pPr algn="r" rtl="1">
              <a:defRPr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B37D5FE-740C-46F5-801A-FA5477D9711F}" type="slidenum">
              <a:rPr lang="he-IL" noProof="0" smtClean="0"/>
              <a:pPr/>
              <a:t>‹#›</a:t>
            </a:fld>
            <a:endParaRPr lang="he-IL" noProof="0"/>
          </a:p>
        </p:txBody>
      </p:sp>
      <p:sp>
        <p:nvSpPr>
          <p:cNvPr id="89" name="מלבן 88"/>
          <p:cNvSpPr/>
          <p:nvPr/>
        </p:nvSpPr>
        <p:spPr>
          <a:xfrm flipH="1">
            <a:off x="987911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H="1">
            <a:off x="1030147" y="1030147"/>
            <a:ext cx="1484453" cy="4780344"/>
          </a:xfrm>
        </p:spPr>
        <p:txBody>
          <a:bodyPr vert="vert270" rtlCol="1" anchor="ctr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2667000" y="1030147"/>
            <a:ext cx="5423704" cy="4780344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1013012" y="22449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4015112-01D5-4D3B-8912-C2E3BDE06677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1000400" y="5852160"/>
            <a:ext cx="3502152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3162748" y="224491"/>
            <a:ext cx="13321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B37D5FE-740C-46F5-801A-FA5477D9711F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075766" y="1027664"/>
            <a:ext cx="7024744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H="1">
            <a:off x="1323191" y="2323652"/>
            <a:ext cx="6777317" cy="3508977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1013012" y="224492"/>
            <a:ext cx="21336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8852838A-DFAB-4970-ABB3-D4689C2276E6}" type="datetime1">
              <a:rPr lang="he-IL" smtClean="0"/>
              <a:t>י"ב/אלול/תשפ"א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1000400" y="5852160"/>
            <a:ext cx="3502152" cy="365125"/>
          </a:xfrm>
        </p:spPr>
        <p:txBody>
          <a:bodyPr rtlCol="1"/>
          <a:lstStyle>
            <a:lvl1pPr algn="l" rtl="1">
              <a:defRPr/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3162748" y="224491"/>
            <a:ext cx="1332156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8B37D5FE-740C-46F5-801A-FA5477D9711F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247887" y="2900829"/>
            <a:ext cx="6637468" cy="1362075"/>
          </a:xfrm>
        </p:spPr>
        <p:txBody>
          <a:bodyPr rtlCol="1" anchor="b"/>
          <a:lstStyle>
            <a:lvl1pPr algn="r" rtl="1">
              <a:defRPr sz="4000" b="0" cap="none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1247888" y="4267200"/>
            <a:ext cx="6637467" cy="1520413"/>
          </a:xfrm>
        </p:spPr>
        <p:txBody>
          <a:bodyPr rtlCol="1" anchor="t"/>
          <a:lstStyle>
            <a:lvl1pPr marL="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1013012" y="22449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A9CFB128-A7DB-45C5-B382-C2F82B4C0045}" type="datetime1">
              <a:rPr lang="he-IL" smtClean="0"/>
              <a:t>י"ב/אלול/תשפ"א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1000400" y="5852160"/>
            <a:ext cx="3502152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3162748" y="224491"/>
            <a:ext cx="13321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B37D5FE-740C-46F5-801A-FA5477D9711F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075766" y="1027664"/>
            <a:ext cx="7024744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1013012" y="22449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A1E56DBD-49A2-48D5-BF5A-92537EB05BEF}" type="datetime1">
              <a:rPr lang="he-IL" smtClean="0"/>
              <a:t>י"ב/אלול/תשפ"א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1000400" y="5852160"/>
            <a:ext cx="3502152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3162748" y="224491"/>
            <a:ext cx="13321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B37D5FE-740C-46F5-801A-FA5477D9711F}" type="slidenum">
              <a:rPr lang="he-IL" noProof="0" smtClean="0"/>
              <a:pPr/>
              <a:t>‹#›</a:t>
            </a:fld>
            <a:endParaRPr lang="he-IL" noProof="0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3"/>
          </p:nvPr>
        </p:nvSpPr>
        <p:spPr>
          <a:xfrm flipH="1">
            <a:off x="4681728" y="2313432"/>
            <a:ext cx="3419856" cy="349300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4"/>
          </p:nvPr>
        </p:nvSpPr>
        <p:spPr>
          <a:xfrm flipH="1">
            <a:off x="1078992" y="2313431"/>
            <a:ext cx="3419856" cy="349300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075766" y="1027664"/>
            <a:ext cx="7024744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4674741" y="2316009"/>
            <a:ext cx="3057148" cy="639762"/>
          </a:xfrm>
        </p:spPr>
        <p:txBody>
          <a:bodyPr rtlCol="1" anchor="b"/>
          <a:lstStyle>
            <a:lvl1pPr marL="0" indent="0" algn="r" rtl="1">
              <a:buNone/>
              <a:defRPr sz="2400" b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 flipH="1">
            <a:off x="4682423" y="2974694"/>
            <a:ext cx="3419856" cy="2835797"/>
          </a:xfrm>
        </p:spPr>
        <p:txBody>
          <a:bodyPr rtlCol="1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 flipH="1">
            <a:off x="1076446" y="2316010"/>
            <a:ext cx="3055717" cy="639762"/>
          </a:xfrm>
        </p:spPr>
        <p:txBody>
          <a:bodyPr rtlCol="1" anchor="b"/>
          <a:lstStyle>
            <a:lvl1pPr marL="0" indent="0" algn="r" rtl="1">
              <a:buNone/>
              <a:defRPr sz="2400" b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 flipH="1">
            <a:off x="1078992" y="2974694"/>
            <a:ext cx="3419856" cy="2835797"/>
          </a:xfrm>
        </p:spPr>
        <p:txBody>
          <a:bodyPr rtlCol="1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1013012" y="22449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5A88D2D9-084D-4DD1-AE3F-53A3C7BC53F0}" type="datetime1">
              <a:rPr lang="he-IL" smtClean="0"/>
              <a:t>י"ב/אלול/תשפ"א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1000400" y="5852160"/>
            <a:ext cx="3502152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3162748" y="224491"/>
            <a:ext cx="13321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B37D5FE-740C-46F5-801A-FA5477D9711F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075766" y="1027664"/>
            <a:ext cx="7024744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 flipH="1">
            <a:off x="1013012" y="22449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7A229EE-95B4-44D7-B251-52C157B992C7}" type="datetime1">
              <a:rPr lang="he-IL" smtClean="0"/>
              <a:t>י"ב/אלול/תשפ"א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 flipH="1">
            <a:off x="1000400" y="5852160"/>
            <a:ext cx="3502152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 flipH="1">
            <a:off x="3162748" y="224491"/>
            <a:ext cx="13321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B37D5FE-740C-46F5-801A-FA5477D9711F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 flipH="1">
            <a:off x="1013012" y="22449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26A5BC17-EC1D-445F-A544-1858198C99C0}" type="datetime1">
              <a:rPr lang="he-IL" smtClean="0"/>
              <a:t>י"ב/אלול/תשפ"א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 flipH="1">
            <a:off x="1000400" y="5852160"/>
            <a:ext cx="3502152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 flipH="1">
            <a:off x="3162748" y="224491"/>
            <a:ext cx="13321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B37D5FE-740C-46F5-801A-FA5477D9711F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קבוצה 43"/>
          <p:cNvGrpSpPr/>
          <p:nvPr/>
        </p:nvGrpSpPr>
        <p:grpSpPr>
          <a:xfrm flipH="1">
            <a:off x="-405928" y="0"/>
            <a:ext cx="9932332" cy="6858000"/>
            <a:chOff x="-382404" y="0"/>
            <a:chExt cx="9932332" cy="6858000"/>
          </a:xfrm>
        </p:grpSpPr>
        <p:grpSp>
          <p:nvGrpSpPr>
            <p:cNvPr id="45" name="קבוצה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קבוצה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מלבן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5" name="מלבן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6" name="מלבן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73" name="קבוצה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מלבן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2" name="מלבן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3" name="מלבן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74" name="קבוצה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מלבן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9" name="מלבן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0" name="מלבן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75" name="מלבן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" name="מלבן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" name="מלבן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47" name="צורה חופשית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צורה חופשית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" name="צורה חופשית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צורה חופשית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צורה חופשית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משושה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" name="משושה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משושה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משושה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משושה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" name="צורה חופשית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משושה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" name="משושה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משושה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משושה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משושה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משושה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משושה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" name="משושה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משושה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" name="צורה חופשית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" name="צורה חופשית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6" name="מלבן 45"/>
          <p:cNvSpPr/>
          <p:nvPr/>
        </p:nvSpPr>
        <p:spPr>
          <a:xfrm flipH="1">
            <a:off x="9036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מלבן 56"/>
          <p:cNvSpPr/>
          <p:nvPr/>
        </p:nvSpPr>
        <p:spPr>
          <a:xfrm flipH="1">
            <a:off x="989704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1013012" y="22449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708A2A0-02BE-4DD2-A6B4-8A830BEA0A57}" type="datetime1">
              <a:rPr lang="he-IL" smtClean="0"/>
              <a:t>י"ב/אלול/תשפ"א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3162748" y="224491"/>
            <a:ext cx="13321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B37D5FE-740C-46F5-801A-FA5477D9711F}" type="slidenum">
              <a:rPr lang="he-IL" noProof="0" smtClean="0"/>
              <a:pPr/>
              <a:t>‹#›</a:t>
            </a:fld>
            <a:endParaRPr lang="he-IL" noProof="0"/>
          </a:p>
        </p:txBody>
      </p:sp>
      <p:sp>
        <p:nvSpPr>
          <p:cNvPr id="58" name="מלבן 57"/>
          <p:cNvSpPr/>
          <p:nvPr/>
        </p:nvSpPr>
        <p:spPr>
          <a:xfrm flipH="1">
            <a:off x="4676172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H="1">
            <a:off x="4907666" y="856527"/>
            <a:ext cx="3090440" cy="5150734"/>
          </a:xfrm>
        </p:spPr>
        <p:txBody>
          <a:bodyPr rtlCol="1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2000"/>
            </a:lvl6pPr>
            <a:lvl7pPr algn="r" rtl="1">
              <a:defRPr sz="2000"/>
            </a:lvl7pPr>
            <a:lvl8pPr algn="r" rtl="1">
              <a:defRPr sz="2000"/>
            </a:lvl8pPr>
            <a:lvl9pPr algn="r" rtl="1">
              <a:defRPr sz="20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61" name="מלבן 60"/>
          <p:cNvSpPr/>
          <p:nvPr/>
        </p:nvSpPr>
        <p:spPr>
          <a:xfrm flipH="1">
            <a:off x="987911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1008888" y="5724835"/>
            <a:ext cx="3493664" cy="365125"/>
          </a:xfrm>
        </p:spPr>
        <p:txBody>
          <a:bodyPr rtlCol="1">
            <a:normAutofit/>
          </a:bodyPr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099595" y="2657434"/>
            <a:ext cx="3304572" cy="1463153"/>
          </a:xfrm>
        </p:spPr>
        <p:txBody>
          <a:bodyPr rtlCol="1" anchor="b">
            <a:normAutofit/>
          </a:bodyPr>
          <a:lstStyle>
            <a:lvl1pPr algn="r" rtl="1">
              <a:defRPr sz="2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1108624" y="4136994"/>
            <a:ext cx="3298784" cy="1517904"/>
          </a:xfrm>
        </p:spPr>
        <p:txBody>
          <a:bodyPr rtlCol="1">
            <a:normAutofit/>
          </a:bodyPr>
          <a:lstStyle>
            <a:lvl1pPr marL="0" indent="0" algn="r" rtl="1">
              <a:buNone/>
              <a:defRPr sz="1600">
                <a:solidFill>
                  <a:srgbClr val="4242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קבוצה 43"/>
          <p:cNvGrpSpPr/>
          <p:nvPr/>
        </p:nvGrpSpPr>
        <p:grpSpPr>
          <a:xfrm flipH="1">
            <a:off x="-405928" y="0"/>
            <a:ext cx="9932332" cy="6858000"/>
            <a:chOff x="-382404" y="0"/>
            <a:chExt cx="9932332" cy="6858000"/>
          </a:xfrm>
        </p:grpSpPr>
        <p:grpSp>
          <p:nvGrpSpPr>
            <p:cNvPr id="45" name="קבוצה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קבוצה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מלבן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8" name="מלבן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9" name="מלבן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76" name="קבוצה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מלבן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5" name="מלבן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6" name="מלבן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77" name="קבוצה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מלבן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2" name="מלבן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3" name="מלבן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78" name="מלבן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9" name="מלבן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0" name="מלבן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46" name="צורה חופשית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" name="צורה חופשית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צורה חופשית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" name="צורה חופשית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צורה חופשית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משושה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משושה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משושה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" name="משושה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" name="משושה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צורה חופשית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משושה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משושה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משושה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משושה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" name="משושה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משושה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" name="משושה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" name="משושה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" name="משושה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" name="צורה חופשית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צורה חופשית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4" name="מלבן 93"/>
          <p:cNvSpPr/>
          <p:nvPr/>
        </p:nvSpPr>
        <p:spPr>
          <a:xfrm flipH="1">
            <a:off x="9036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1" name="מלבן 100"/>
          <p:cNvSpPr/>
          <p:nvPr/>
        </p:nvSpPr>
        <p:spPr>
          <a:xfrm flipH="1">
            <a:off x="989704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" name="מלבן 101"/>
          <p:cNvSpPr/>
          <p:nvPr/>
        </p:nvSpPr>
        <p:spPr>
          <a:xfrm flipH="1">
            <a:off x="4676172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5" name="מלבן 104"/>
          <p:cNvSpPr/>
          <p:nvPr/>
        </p:nvSpPr>
        <p:spPr>
          <a:xfrm flipH="1">
            <a:off x="987911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108592" y="2660904"/>
            <a:ext cx="3300984" cy="1463040"/>
          </a:xfrm>
        </p:spPr>
        <p:txBody>
          <a:bodyPr rtlCol="1" anchor="b">
            <a:normAutofit/>
          </a:bodyPr>
          <a:lstStyle>
            <a:lvl1pPr algn="r" rtl="1">
              <a:defRPr sz="2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flipH="1">
            <a:off x="4779169" y="693795"/>
            <a:ext cx="3359623" cy="5468112"/>
          </a:xfrm>
        </p:spPr>
        <p:txBody>
          <a:bodyPr rtlCol="1"/>
          <a:lstStyle>
            <a:lvl1pPr marL="0" indent="0" algn="r" rtl="1">
              <a:buNone/>
              <a:defRPr sz="320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noProof="0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1108797" y="4133088"/>
            <a:ext cx="3300573" cy="1519561"/>
          </a:xfrm>
        </p:spPr>
        <p:txBody>
          <a:bodyPr rtlCol="1">
            <a:normAutofit/>
          </a:bodyPr>
          <a:lstStyle>
            <a:lvl1pPr marL="0" indent="0" algn="r" rtl="1">
              <a:buNone/>
              <a:defRPr sz="1600">
                <a:solidFill>
                  <a:srgbClr val="4242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1013012" y="22449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3BD3BF71-D941-452C-91A0-D61B4D1342D7}" type="datetime1">
              <a:rPr lang="he-IL" smtClean="0"/>
              <a:t>י"ב/אלול/תשפ"א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1008888" y="5724835"/>
            <a:ext cx="3493664" cy="365125"/>
          </a:xfrm>
        </p:spPr>
        <p:txBody>
          <a:bodyPr rtlCol="1">
            <a:normAutofit/>
          </a:bodyPr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3162748" y="224491"/>
            <a:ext cx="1332156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B37D5FE-740C-46F5-801A-FA5477D9711F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קבוצה 41"/>
          <p:cNvGrpSpPr/>
          <p:nvPr/>
        </p:nvGrpSpPr>
        <p:grpSpPr>
          <a:xfrm flipH="1">
            <a:off x="-483532" y="0"/>
            <a:ext cx="9932332" cy="6858000"/>
            <a:chOff x="-382404" y="0"/>
            <a:chExt cx="9932332" cy="6858000"/>
          </a:xfrm>
        </p:grpSpPr>
        <p:grpSp>
          <p:nvGrpSpPr>
            <p:cNvPr id="43" name="קבוצה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קבוצה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מלבן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14" name="מלבן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15" name="מלבן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102" name="קבוצה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מלבן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11" name="מלבן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12" name="מלבן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103" name="קבוצה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מלבן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08" name="מלבן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09" name="מלבן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/>
                  <a:endParaRPr lang="he-IL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104" name="מלבן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5" name="מלבן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6" name="מלבן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/>
                <a:endParaRPr lang="he-IL" noProof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44" name="צורה חופשית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צורה חופשית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" name="צורה חופשית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" name="צורה חופשית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" name="צורה חופשית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משושה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משושה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משושה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" name="משושה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משושה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צורה חופשית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משושה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משושה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" name="משושה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" name="משושה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משושה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5" name="משושה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6" name="משושה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7" name="משושה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" name="משושה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צורה חופשית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0" name="צורה חופשית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6" name="מלבן 65"/>
          <p:cNvSpPr/>
          <p:nvPr/>
        </p:nvSpPr>
        <p:spPr>
          <a:xfrm flipH="1"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מלבן 69"/>
          <p:cNvSpPr/>
          <p:nvPr/>
        </p:nvSpPr>
        <p:spPr>
          <a:xfrm flipH="1">
            <a:off x="9036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מלבן 70"/>
          <p:cNvSpPr/>
          <p:nvPr/>
        </p:nvSpPr>
        <p:spPr>
          <a:xfrm flipH="1">
            <a:off x="989704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 flipH="1">
            <a:off x="1075766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1323191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 flipH="1">
            <a:off x="1013012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>
                <a:solidFill>
                  <a:srgbClr val="FEFEF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7F9C66F4-5907-4D18-A729-D10CE8D51421}" type="datetime1">
              <a:rPr lang="he-IL" smtClean="0"/>
              <a:t>י"ב/אלול/תשפ"א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 flipH="1">
            <a:off x="1000400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 flipH="1">
            <a:off x="3162748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>
                <a:solidFill>
                  <a:srgbClr val="FEFEF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B37D5FE-740C-46F5-801A-FA5477D9711F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r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r" rtl="1" eaLnBrk="1" hangingPunct="1">
        <a:defRPr>
          <a:solidFill>
            <a:schemeClr val="tx2"/>
          </a:solidFill>
        </a:defRPr>
      </a:lvl2pPr>
      <a:lvl3pPr algn="r" rtl="1" eaLnBrk="1" hangingPunct="1">
        <a:defRPr>
          <a:solidFill>
            <a:schemeClr val="tx2"/>
          </a:solidFill>
        </a:defRPr>
      </a:lvl3pPr>
      <a:lvl4pPr algn="r" rtl="1" eaLnBrk="1" hangingPunct="1">
        <a:defRPr>
          <a:solidFill>
            <a:schemeClr val="tx2"/>
          </a:solidFill>
        </a:defRPr>
      </a:lvl4pPr>
      <a:lvl5pPr algn="r" rtl="1" eaLnBrk="1" hangingPunct="1">
        <a:defRPr>
          <a:solidFill>
            <a:schemeClr val="tx2"/>
          </a:solidFill>
        </a:defRPr>
      </a:lvl5pPr>
      <a:lvl6pPr algn="r" rtl="1" eaLnBrk="1" hangingPunct="1">
        <a:defRPr>
          <a:solidFill>
            <a:schemeClr val="tx2"/>
          </a:solidFill>
        </a:defRPr>
      </a:lvl6pPr>
      <a:lvl7pPr algn="r" rtl="1" eaLnBrk="1" hangingPunct="1">
        <a:defRPr>
          <a:solidFill>
            <a:schemeClr val="tx2"/>
          </a:solidFill>
        </a:defRPr>
      </a:lvl7pPr>
      <a:lvl8pPr algn="r" rtl="1" eaLnBrk="1" hangingPunct="1">
        <a:defRPr>
          <a:solidFill>
            <a:schemeClr val="tx2"/>
          </a:solidFill>
        </a:defRPr>
      </a:lvl8pPr>
      <a:lvl9pPr algn="r"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1097280" y="2708476"/>
            <a:ext cx="3313355" cy="1702160"/>
          </a:xfrm>
        </p:spPr>
        <p:txBody>
          <a:bodyPr rtlCol="1"/>
          <a:lstStyle/>
          <a:p>
            <a:pPr algn="r" rtl="1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1100832" y="4421080"/>
            <a:ext cx="3309803" cy="1260629"/>
          </a:xfrm>
        </p:spPr>
        <p:txBody>
          <a:bodyPr rtlCol="1"/>
          <a:lstStyle/>
          <a:p>
            <a:pPr algn="r" rtl="1"/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1880419" y="1516828"/>
            <a:ext cx="2524837" cy="750981"/>
          </a:xfrm>
        </p:spPr>
        <p:txBody>
          <a:bodyPr rtlCol="1"/>
          <a:lstStyle/>
          <a:p>
            <a:pPr algn="r" rtl="1"/>
            <a:fld id="{A51AD9CA-C242-425E-A427-977AFBE30AA7}" type="datetime1">
              <a:rPr lang="he-IL" smtClean="0"/>
              <a:t>י"ב/אלול/תשפ"א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1008888" y="5719966"/>
            <a:ext cx="2831592" cy="365125"/>
          </a:xfrm>
        </p:spPr>
        <p:txBody>
          <a:bodyPr rtlCol="1"/>
          <a:lstStyle/>
          <a:p>
            <a:pPr algn="l" rtl="1"/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3851238" y="5719966"/>
            <a:ext cx="643666" cy="365125"/>
          </a:xfrm>
        </p:spPr>
        <p:txBody>
          <a:bodyPr rtlCol="1"/>
          <a:lstStyle/>
          <a:p>
            <a:pPr algn="r" rtl="1"/>
            <a:fld id="{8B37D5FE-740C-46F5-801A-FA5477D9711F}" type="slidenum">
              <a:rPr lang="he-IL" smtClean="0"/>
              <a:pPr algn="r" rtl="1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409793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אוסטין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Austin</ap:Template>
  <ap:TotalTime>13</ap:TotalTime>
  <ap:Words>3</ap:Words>
  <ap:PresentationFormat>‫הצגה על המסך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ap:HeadingPairs>
  <ap:TitlesOfParts>
    <vt:vector baseType="lpstr" size="4">
      <vt:lpstr>Tahoma</vt:lpstr>
      <vt:lpstr>Wingdings 2</vt:lpstr>
      <vt:lpstr>אוסטין</vt:lpstr>
      <vt:lpstr>מצגת של PowerPoint‏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2014-09-16T21:29:24Z</dcterms:created>
  <dcterms:modified xsi:type="dcterms:W3CDTF">2021-08-20T07:02:19Z</dcterms:modified>
</cp:coreProperties>
</file>