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25AE17C7-B787-4E50-994D-5E804113A1E9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D7A28-FA93-4136-BDC1-BCCB2687E67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FBC0-13B8-4B1E-B170-BBEED4A77C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D7A28-FA93-4136-BDC1-BCCB2687E678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FBC0-13B8-4B1E-B170-BBEED4A77C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995D68B-21AC-438B-BECE-4F17DA129F19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0FCF-2EA5-4FF5-AF14-1CA9C8854AAB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9E781C6-1634-4A56-B2BE-62150BE83935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9372AC2-3C75-4F5F-A929-48958086FE36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9CF4-4C1A-45DC-BADA-6EFF91CB9ABB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51C0-B478-4858-ABC7-96406A1C0480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867641A-9D94-4BD6-862F-F651067079BC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D74F0C02-0EF4-4745-9D82-E8D3F59464E3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87367800-479D-41B0-B3F2-2DCE95BA1381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70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Tunga</vt:lpstr>
      <vt:lpstr>BlackTie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2014-09-16T21:29:56Z</dcterms:created>
  <dcterms:modified xsi:type="dcterms:W3CDTF">2014-09-16T21:30:11Z</dcterms:modified>
</cp:coreProperties>
</file>