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Default Extension="png" ContentType="image/pn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 algn="r" rtl="1"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58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867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9" d="100"/>
          <a:sy n="79" d="100"/>
        </p:scale>
        <p:origin x="4392" y="86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/Relationships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>
            <a:extLst>
              <a:ext uri="{FF2B5EF4-FFF2-40B4-BE49-F238E27FC236}">
                <a16:creationId xmlns:a16="http://schemas.microsoft.com/office/drawing/2014/main" id="{267CBB5F-B08B-4157-87AE-FF1713095D8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 flipH="1"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>
              <a:defRPr sz="1200"/>
            </a:lvl1pPr>
          </a:lstStyle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DF0B052C-DD81-45C7-A3A2-2506F7AD532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 flipH="1">
            <a:off x="1587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>
              <a:defRPr sz="1200"/>
            </a:lvl1pPr>
          </a:lstStyle>
          <a:p>
            <a:pPr algn="l" rtl="1"/>
            <a:fld id="{17CDABB4-3027-463E-8402-4B1C69BE4D10}" type="datetime1">
              <a:rPr lang="he-IL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י"ב/אלול/תשפ"א</a:t>
            </a:fld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F148AF95-7748-4F3C-AFFD-23DDB3B248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 flipH="1"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>
              <a:defRPr sz="1200"/>
            </a:lvl1pPr>
          </a:lstStyle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B41C9283-2554-4EA5-885E-81F927D19F6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 flipH="1">
            <a:off x="1587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>
              <a:defRPr sz="1200"/>
            </a:lvl1pPr>
          </a:lstStyle>
          <a:p>
            <a:pPr algn="l" rtl="1"/>
            <a:fld id="{2BE2A30C-49CF-4D27-A857-53FAA8243743}" type="slidenum">
              <a:rPr lang="he-IL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algn="l" rtl="1"/>
              <a:t>‹#›</a:t>
            </a:fld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46956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 flipH="1"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>
              <a:defRPr sz="1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he-IL" noProof="0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 flipH="1">
            <a:off x="1587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rtl="1">
              <a:defRPr sz="1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F2BAA6E3-705D-4BCB-AF25-A538B9409ABF}" type="datetime1">
              <a:rPr lang="he-IL" smtClean="0"/>
              <a:t>י"ב/אלול/תשפ"א</a:t>
            </a:fld>
            <a:endParaRPr lang="he-IL" dirty="0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rtl="1"/>
            <a:endParaRPr lang="he-IL" noProof="0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 flipH="1"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 rtl="1"/>
            <a:r>
              <a:rPr lang="he-IL" noProof="0" dirty="0"/>
              <a:t>לחץ כדי לערוך סגנונות טקסט של תבנית בסיס</a:t>
            </a:r>
          </a:p>
          <a:p>
            <a:pPr lvl="1" rtl="1"/>
            <a:r>
              <a:rPr lang="he-IL" noProof="0" dirty="0"/>
              <a:t>רמה שניה</a:t>
            </a:r>
          </a:p>
          <a:p>
            <a:pPr lvl="2" rtl="1"/>
            <a:r>
              <a:rPr lang="he-IL" noProof="0" dirty="0"/>
              <a:t>רמה שלישית</a:t>
            </a:r>
          </a:p>
          <a:p>
            <a:pPr lvl="3" rtl="1"/>
            <a:r>
              <a:rPr lang="he-IL" noProof="0" dirty="0"/>
              <a:t>רמה רביעית</a:t>
            </a:r>
          </a:p>
          <a:p>
            <a:pPr lvl="4" rtl="1"/>
            <a:r>
              <a:rPr lang="he-IL" noProof="0" dirty="0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 flipH="1"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>
              <a:defRPr sz="1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he-IL" noProof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 flipH="1">
            <a:off x="1587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 rtl="1">
              <a:defRPr sz="1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B3F679DE-F45F-49A0-96EB-736D946A0B6B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5853903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r" defTabSz="914400" rtl="1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Tahoma" panose="020B0604030504040204" pitchFamily="34" charset="0"/>
        <a:cs typeface="Tahoma" panose="020B0604030504040204" pitchFamily="34" charset="0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Tahoma" panose="020B0604030504040204" pitchFamily="34" charset="0"/>
        <a:cs typeface="Tahoma" panose="020B0604030504040204" pitchFamily="34" charset="0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Tahoma" panose="020B0604030504040204" pitchFamily="34" charset="0"/>
        <a:cs typeface="Tahoma" panose="020B0604030504040204" pitchFamily="34" charset="0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Tahoma" panose="020B0604030504040204" pitchFamily="34" charset="0"/>
        <a:cs typeface="Tahoma" panose="020B0604030504040204" pitchFamily="34" charset="0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Tahoma" panose="020B0604030504040204" pitchFamily="34" charset="0"/>
        <a:cs typeface="Tahoma" panose="020B0604030504040204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1"/>
            <a:fld id="{B3F679DE-F45F-49A0-96EB-736D946A0B6B}" type="slidenum">
              <a:rPr lang="he-IL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algn="l" rtl="1"/>
              <a:t>1</a:t>
            </a:fld>
            <a:endParaRPr lang="he-IL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9570066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image" Target="/ppt/media/image2.png" Id="rId2" /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image" Target="/ppt/media/image2.png" Id="rId2" /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 flipH="1">
            <a:off x="1447800" y="457200"/>
            <a:ext cx="2819400" cy="5715000"/>
          </a:xfrm>
        </p:spPr>
        <p:txBody>
          <a:bodyPr rtlCol="1"/>
          <a:lstStyle>
            <a:lvl1pPr algn="l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he-IL" noProof="0" dirty="0"/>
              <a:t>לחץ כדי לערוך סגנון כותרת של תבנית בסיס</a:t>
            </a:r>
          </a:p>
        </p:txBody>
      </p:sp>
      <p:sp>
        <p:nvSpPr>
          <p:cNvPr id="3" name="מציין מיקום טקסט אנכי 2"/>
          <p:cNvSpPr>
            <a:spLocks noGrp="1"/>
          </p:cNvSpPr>
          <p:nvPr>
            <p:ph type="body" orient="vert" idx="1"/>
          </p:nvPr>
        </p:nvSpPr>
        <p:spPr>
          <a:xfrm flipH="1">
            <a:off x="5029200" y="457200"/>
            <a:ext cx="3657600" cy="5714999"/>
          </a:xfrm>
        </p:spPr>
        <p:txBody>
          <a:bodyPr vert="eaVert"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  <a:p>
            <a:pPr lvl="1" rtl="1"/>
            <a:r>
              <a:rPr lang="he-IL" noProof="0"/>
              <a:t>רמה שניה</a:t>
            </a:r>
          </a:p>
          <a:p>
            <a:pPr lvl="2" rtl="1"/>
            <a:r>
              <a:rPr lang="he-IL" noProof="0"/>
              <a:t>רמה שלישית</a:t>
            </a:r>
          </a:p>
          <a:p>
            <a:pPr lvl="3" rtl="1"/>
            <a:r>
              <a:rPr lang="he-IL" noProof="0"/>
              <a:t>רמה רביעית</a:t>
            </a:r>
          </a:p>
          <a:p>
            <a:pPr lvl="4" rtl="1"/>
            <a:r>
              <a:rPr lang="he-IL" noProof="0"/>
              <a:t>רמה חמישית</a:t>
            </a:r>
          </a:p>
        </p:txBody>
      </p:sp>
      <p:sp>
        <p:nvSpPr>
          <p:cNvPr id="13" name="מציין מיקום של תאריך 12"/>
          <p:cNvSpPr>
            <a:spLocks noGrp="1"/>
          </p:cNvSpPr>
          <p:nvPr>
            <p:ph type="dt" sz="half" idx="10"/>
          </p:nvPr>
        </p:nvSpPr>
        <p:spPr>
          <a:xfrm flipH="1">
            <a:off x="1447800" y="6426201"/>
            <a:ext cx="2819399" cy="126999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l"/>
            <a:fld id="{C6B1FABB-BCA9-4219-A321-0DCA955B6F8E}" type="datetime1">
              <a:rPr lang="he-IL" smtClean="0"/>
              <a:t>י"ב/אלול/תשפ"א</a:t>
            </a:fld>
            <a:endParaRPr lang="he-IL" dirty="0"/>
          </a:p>
        </p:txBody>
      </p:sp>
      <p:sp>
        <p:nvSpPr>
          <p:cNvPr id="14" name="מציין מיקום של מספר שקופית 13"/>
          <p:cNvSpPr>
            <a:spLocks noGrp="1"/>
          </p:cNvSpPr>
          <p:nvPr>
            <p:ph type="sldNum" sz="quarter" idx="11"/>
          </p:nvPr>
        </p:nvSpPr>
        <p:spPr>
          <a:xfrm flipH="1">
            <a:off x="838200" y="6400800"/>
            <a:ext cx="533400" cy="152400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ctr"/>
            <a:fld id="{2B19053D-4B37-4D7B-8ABF-990319F02EEF}" type="slidenum">
              <a:rPr lang="he-IL" smtClean="0"/>
              <a:pPr algn="ctr"/>
              <a:t>‹#›</a:t>
            </a:fld>
            <a:endParaRPr lang="he-IL" dirty="0"/>
          </a:p>
        </p:txBody>
      </p:sp>
      <p:sp>
        <p:nvSpPr>
          <p:cNvPr id="15" name="מציין מיקום של כותרת תחתונה 14"/>
          <p:cNvSpPr>
            <a:spLocks noGrp="1"/>
          </p:cNvSpPr>
          <p:nvPr>
            <p:ph type="ftr" sz="quarter" idx="12"/>
          </p:nvPr>
        </p:nvSpPr>
        <p:spPr>
          <a:xfrm flipH="1">
            <a:off x="1447800" y="6296248"/>
            <a:ext cx="2820987" cy="152400"/>
          </a:xfrm>
        </p:spPr>
        <p:txBody>
          <a:bodyPr rtlCol="1"/>
          <a:lstStyle>
            <a:lvl1pPr algn="l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he-I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תמונה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0" y="0"/>
            <a:ext cx="2293626" cy="6858000"/>
          </a:xfrm>
          <a:prstGeom prst="rect">
            <a:avLst/>
          </a:prstGeom>
        </p:spPr>
      </p:pic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 flipH="1">
            <a:off x="2743200" y="3581400"/>
            <a:ext cx="3962400" cy="2133600"/>
          </a:xfrm>
        </p:spPr>
        <p:txBody>
          <a:bodyPr rtlCol="1" anchor="t">
            <a:normAutofit/>
          </a:bodyPr>
          <a:lstStyle>
            <a:lvl1pPr marL="0" indent="0" algn="l" rtl="1">
              <a:buNone/>
              <a:defRPr sz="140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rtl="1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rtl="1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rtl="1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rtl="1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rtl="1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rtl="1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rtl="1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rtl="1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1"/>
            <a:r>
              <a:rPr lang="he-IL" noProof="0" dirty="0"/>
              <a:t>לחץ כדי לערוך סגנון כותרת משנה של תבנית בסיס</a:t>
            </a:r>
          </a:p>
        </p:txBody>
      </p:sp>
      <p:sp>
        <p:nvSpPr>
          <p:cNvPr id="16" name="כותרת 15"/>
          <p:cNvSpPr>
            <a:spLocks noGrp="1"/>
          </p:cNvSpPr>
          <p:nvPr>
            <p:ph type="title"/>
          </p:nvPr>
        </p:nvSpPr>
        <p:spPr>
          <a:xfrm flipH="1">
            <a:off x="2743200" y="1447800"/>
            <a:ext cx="3962400" cy="2133600"/>
          </a:xfrm>
        </p:spPr>
        <p:txBody>
          <a:bodyPr rtlCol="1" anchor="b"/>
          <a:lstStyle>
            <a:lvl1pPr algn="l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he-IL" noProof="0" dirty="0"/>
              <a:t>לחץ כדי לערוך סגנון כותרת של תבנית בסיס</a:t>
            </a:r>
          </a:p>
        </p:txBody>
      </p:sp>
      <p:sp>
        <p:nvSpPr>
          <p:cNvPr id="13" name="מציין מיקום של תאריך 12"/>
          <p:cNvSpPr>
            <a:spLocks noGrp="1"/>
          </p:cNvSpPr>
          <p:nvPr>
            <p:ph type="dt" sz="half" idx="10"/>
          </p:nvPr>
        </p:nvSpPr>
        <p:spPr>
          <a:xfrm flipH="1">
            <a:off x="2741613" y="6426201"/>
            <a:ext cx="2819399" cy="126999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l"/>
            <a:fld id="{DB48D5B2-75AF-466A-9E01-B5B5CC2D5CEE}" type="datetime1">
              <a:rPr lang="he-IL" smtClean="0"/>
              <a:t>י"ב/אלול/תשפ"א</a:t>
            </a:fld>
            <a:endParaRPr lang="he-IL" dirty="0"/>
          </a:p>
        </p:txBody>
      </p:sp>
      <p:sp>
        <p:nvSpPr>
          <p:cNvPr id="14" name="מציין מיקום של מספר שקופית 13"/>
          <p:cNvSpPr>
            <a:spLocks noGrp="1"/>
          </p:cNvSpPr>
          <p:nvPr>
            <p:ph type="sldNum" sz="quarter" idx="11"/>
          </p:nvPr>
        </p:nvSpPr>
        <p:spPr>
          <a:xfrm flipH="1">
            <a:off x="2271824" y="6400800"/>
            <a:ext cx="457200" cy="152400"/>
          </a:xfrm>
        </p:spPr>
        <p:txBody>
          <a:bodyPr rtlCol="1"/>
          <a:lstStyle>
            <a:lvl1pPr algn="l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2B19053D-4B37-4D7B-8ABF-990319F02EEF}" type="slidenum">
              <a:rPr lang="he-IL" smtClean="0"/>
              <a:pPr/>
              <a:t>‹#›</a:t>
            </a:fld>
            <a:endParaRPr lang="he-IL" dirty="0"/>
          </a:p>
        </p:txBody>
      </p:sp>
      <p:sp>
        <p:nvSpPr>
          <p:cNvPr id="15" name="מציין מיקום של כותרת תחתונה 14"/>
          <p:cNvSpPr>
            <a:spLocks noGrp="1"/>
          </p:cNvSpPr>
          <p:nvPr>
            <p:ph type="ftr" sz="quarter" idx="12"/>
          </p:nvPr>
        </p:nvSpPr>
        <p:spPr>
          <a:xfrm flipH="1">
            <a:off x="2741613" y="6296248"/>
            <a:ext cx="2820987" cy="152400"/>
          </a:xfrm>
        </p:spPr>
        <p:txBody>
          <a:bodyPr rtlCol="1"/>
          <a:lstStyle>
            <a:lvl1pPr algn="l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he-IL" dirty="0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 flipH="1">
            <a:off x="457200" y="274638"/>
            <a:ext cx="2057400" cy="5851525"/>
          </a:xfrm>
        </p:spPr>
        <p:txBody>
          <a:bodyPr vert="vert270" rtlCol="1"/>
          <a:lstStyle>
            <a:lvl1pPr algn="l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he-IL" noProof="0" dirty="0"/>
              <a:t>לחץ כדי לערוך סגנון כותרת של תבנית בסיס</a:t>
            </a:r>
          </a:p>
        </p:txBody>
      </p:sp>
      <p:sp>
        <p:nvSpPr>
          <p:cNvPr id="3" name="מציין מיקום טקסט אנכי 2"/>
          <p:cNvSpPr>
            <a:spLocks noGrp="1"/>
          </p:cNvSpPr>
          <p:nvPr>
            <p:ph type="body" orient="vert" idx="1"/>
          </p:nvPr>
        </p:nvSpPr>
        <p:spPr>
          <a:xfrm flipH="1">
            <a:off x="2667000" y="274638"/>
            <a:ext cx="6019800" cy="5851525"/>
          </a:xfrm>
        </p:spPr>
        <p:txBody>
          <a:bodyPr vert="vert270"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 rtl="1"/>
            <a:r>
              <a:rPr lang="he-IL" noProof="0" dirty="0"/>
              <a:t>לחץ כדי לערוך סגנונות טקסט של תבנית בסיס</a:t>
            </a:r>
          </a:p>
          <a:p>
            <a:pPr lvl="1" rtl="1"/>
            <a:r>
              <a:rPr lang="he-IL" noProof="0" dirty="0"/>
              <a:t>רמה שניה</a:t>
            </a:r>
          </a:p>
          <a:p>
            <a:pPr lvl="2" rtl="1"/>
            <a:r>
              <a:rPr lang="he-IL" noProof="0" dirty="0"/>
              <a:t>רמה שלישית</a:t>
            </a:r>
          </a:p>
          <a:p>
            <a:pPr lvl="3" rtl="1"/>
            <a:r>
              <a:rPr lang="he-IL" noProof="0" dirty="0"/>
              <a:t>רמה רביעית</a:t>
            </a:r>
          </a:p>
          <a:p>
            <a:pPr lvl="4" rtl="1"/>
            <a:r>
              <a:rPr lang="he-IL" noProof="0" dirty="0"/>
              <a:t>רמה חמישית</a:t>
            </a:r>
          </a:p>
        </p:txBody>
      </p:sp>
      <p:sp>
        <p:nvSpPr>
          <p:cNvPr id="13" name="מציין מיקום של תאריך 12"/>
          <p:cNvSpPr>
            <a:spLocks noGrp="1"/>
          </p:cNvSpPr>
          <p:nvPr>
            <p:ph type="dt" sz="half" idx="10"/>
          </p:nvPr>
        </p:nvSpPr>
        <p:spPr>
          <a:xfrm flipH="1">
            <a:off x="1447800" y="6426201"/>
            <a:ext cx="2819399" cy="126999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l"/>
            <a:fld id="{F9B875AA-B25F-418D-8560-902DF0EA09D5}" type="datetime1">
              <a:rPr lang="he-IL" smtClean="0"/>
              <a:t>י"ב/אלול/תשפ"א</a:t>
            </a:fld>
            <a:endParaRPr lang="he-IL" dirty="0"/>
          </a:p>
        </p:txBody>
      </p:sp>
      <p:sp>
        <p:nvSpPr>
          <p:cNvPr id="14" name="מציין מיקום של מספר שקופית 13"/>
          <p:cNvSpPr>
            <a:spLocks noGrp="1"/>
          </p:cNvSpPr>
          <p:nvPr>
            <p:ph type="sldNum" sz="quarter" idx="11"/>
          </p:nvPr>
        </p:nvSpPr>
        <p:spPr>
          <a:xfrm flipH="1">
            <a:off x="838200" y="6400800"/>
            <a:ext cx="533400" cy="152400"/>
          </a:xfrm>
        </p:spPr>
        <p:txBody>
          <a:bodyPr rtlCol="1"/>
          <a:lstStyle>
            <a:lvl1pPr algn="ct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2B19053D-4B37-4D7B-8ABF-990319F02EEF}" type="slidenum">
              <a:rPr lang="he-IL" smtClean="0"/>
              <a:pPr/>
              <a:t>‹#›</a:t>
            </a:fld>
            <a:endParaRPr lang="he-IL" dirty="0"/>
          </a:p>
        </p:txBody>
      </p:sp>
      <p:sp>
        <p:nvSpPr>
          <p:cNvPr id="15" name="מציין מיקום של כותרת תחתונה 14"/>
          <p:cNvSpPr>
            <a:spLocks noGrp="1"/>
          </p:cNvSpPr>
          <p:nvPr>
            <p:ph type="ftr" sz="quarter" idx="12"/>
          </p:nvPr>
        </p:nvSpPr>
        <p:spPr>
          <a:xfrm flipH="1">
            <a:off x="1447800" y="6296248"/>
            <a:ext cx="2820987" cy="152400"/>
          </a:xfrm>
        </p:spPr>
        <p:txBody>
          <a:bodyPr rtlCol="1"/>
          <a:lstStyle>
            <a:lvl1pPr algn="l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he-IL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 flipH="1">
            <a:off x="5029200" y="457200"/>
            <a:ext cx="3657600" cy="5714999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algn="r" rtl="1">
              <a:defRPr/>
            </a:lvl6pPr>
            <a:lvl7pPr algn="r" rtl="1">
              <a:defRPr/>
            </a:lvl7pPr>
            <a:lvl8pPr algn="r" rtl="1">
              <a:defRPr/>
            </a:lvl8pPr>
            <a:lvl9pPr algn="r" rtl="1">
              <a:defRPr/>
            </a:lvl9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  <a:p>
            <a:pPr lvl="1" rtl="1"/>
            <a:r>
              <a:rPr lang="he-IL" noProof="0"/>
              <a:t>רמה שניה</a:t>
            </a:r>
          </a:p>
          <a:p>
            <a:pPr lvl="2" rtl="1"/>
            <a:r>
              <a:rPr lang="he-IL" noProof="0"/>
              <a:t>רמה שלישית</a:t>
            </a:r>
          </a:p>
          <a:p>
            <a:pPr lvl="3" rtl="1"/>
            <a:r>
              <a:rPr lang="he-IL" noProof="0"/>
              <a:t>רמה רביעית</a:t>
            </a:r>
          </a:p>
          <a:p>
            <a:pPr lvl="4" rtl="1"/>
            <a:r>
              <a:rPr lang="he-IL" noProof="0"/>
              <a:t>רמה חמישית</a:t>
            </a:r>
          </a:p>
        </p:txBody>
      </p:sp>
      <p:sp>
        <p:nvSpPr>
          <p:cNvPr id="16" name="כותרת 15"/>
          <p:cNvSpPr>
            <a:spLocks noGrp="1"/>
          </p:cNvSpPr>
          <p:nvPr>
            <p:ph type="title"/>
          </p:nvPr>
        </p:nvSpPr>
        <p:spPr>
          <a:xfrm flipH="1">
            <a:off x="1447800" y="457200"/>
            <a:ext cx="2819400" cy="5715000"/>
          </a:xfrm>
        </p:spPr>
        <p:txBody>
          <a:bodyPr rtlCol="1"/>
          <a:lstStyle>
            <a:lvl1pPr algn="l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he-IL" noProof="0" dirty="0"/>
              <a:t>לחץ כדי לערוך סגנון כותרת של תבנית בסיס</a:t>
            </a:r>
          </a:p>
        </p:txBody>
      </p:sp>
      <p:sp>
        <p:nvSpPr>
          <p:cNvPr id="10" name="מציין מיקום של תאריך 9"/>
          <p:cNvSpPr>
            <a:spLocks noGrp="1"/>
          </p:cNvSpPr>
          <p:nvPr>
            <p:ph type="dt" sz="half" idx="10"/>
          </p:nvPr>
        </p:nvSpPr>
        <p:spPr>
          <a:xfrm flipH="1">
            <a:off x="1447800" y="6426201"/>
            <a:ext cx="2819399" cy="126999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l"/>
            <a:fld id="{D11E3408-6B35-4587-9CB7-558E0940CAB9}" type="datetime1">
              <a:rPr lang="he-IL" smtClean="0"/>
              <a:t>י"ב/אלול/תשפ"א</a:t>
            </a:fld>
            <a:endParaRPr lang="he-IL" dirty="0"/>
          </a:p>
        </p:txBody>
      </p:sp>
      <p:sp>
        <p:nvSpPr>
          <p:cNvPr id="11" name="מציין מיקום של מספר שקופית 10"/>
          <p:cNvSpPr>
            <a:spLocks noGrp="1"/>
          </p:cNvSpPr>
          <p:nvPr>
            <p:ph type="sldNum" sz="quarter" idx="11"/>
          </p:nvPr>
        </p:nvSpPr>
        <p:spPr>
          <a:xfrm flipH="1">
            <a:off x="838200" y="6400800"/>
            <a:ext cx="533400" cy="152400"/>
          </a:xfrm>
        </p:spPr>
        <p:txBody>
          <a:bodyPr rtlCol="1"/>
          <a:lstStyle>
            <a:lvl1pPr algn="ct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2B19053D-4B37-4D7B-8ABF-990319F02EEF}" type="slidenum">
              <a:rPr lang="he-IL" smtClean="0"/>
              <a:pPr/>
              <a:t>‹#›</a:t>
            </a:fld>
            <a:endParaRPr lang="he-IL" dirty="0"/>
          </a:p>
        </p:txBody>
      </p:sp>
      <p:sp>
        <p:nvSpPr>
          <p:cNvPr id="12" name="מציין מיקום של כותרת תחתונה 11"/>
          <p:cNvSpPr>
            <a:spLocks noGrp="1"/>
          </p:cNvSpPr>
          <p:nvPr>
            <p:ph type="ftr" sz="quarter" idx="12"/>
          </p:nvPr>
        </p:nvSpPr>
        <p:spPr>
          <a:xfrm flipH="1">
            <a:off x="1447800" y="6296248"/>
            <a:ext cx="2820987" cy="152400"/>
          </a:xfrm>
        </p:spPr>
        <p:txBody>
          <a:bodyPr rtlCol="1"/>
          <a:lstStyle>
            <a:lvl1pPr algn="l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he-IL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תמונה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-7626" y="0"/>
            <a:ext cx="2293626" cy="6858000"/>
          </a:xfrm>
          <a:prstGeom prst="rect">
            <a:avLst/>
          </a:prstGeom>
        </p:spPr>
      </p:pic>
      <p:sp>
        <p:nvSpPr>
          <p:cNvPr id="12" name="מציין מיקום של תאריך 11"/>
          <p:cNvSpPr>
            <a:spLocks noGrp="1"/>
          </p:cNvSpPr>
          <p:nvPr>
            <p:ph type="dt" sz="half" idx="10"/>
          </p:nvPr>
        </p:nvSpPr>
        <p:spPr>
          <a:xfrm flipH="1">
            <a:off x="5484813" y="6426201"/>
            <a:ext cx="2819399" cy="126999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l"/>
            <a:fld id="{5067F206-9CF7-4A0D-9879-CAF686ABC959}" type="datetime1">
              <a:rPr lang="he-IL" smtClean="0"/>
              <a:t>י"ב/אלול/תשפ"א</a:t>
            </a:fld>
            <a:endParaRPr lang="he-IL" dirty="0"/>
          </a:p>
        </p:txBody>
      </p:sp>
      <p:sp>
        <p:nvSpPr>
          <p:cNvPr id="13" name="מציין מיקום של מספר שקופית 12"/>
          <p:cNvSpPr>
            <a:spLocks noGrp="1"/>
          </p:cNvSpPr>
          <p:nvPr>
            <p:ph type="sldNum" sz="quarter" idx="11"/>
          </p:nvPr>
        </p:nvSpPr>
        <p:spPr>
          <a:xfrm flipH="1">
            <a:off x="4494212" y="6400800"/>
            <a:ext cx="533400" cy="152400"/>
          </a:xfrm>
        </p:spPr>
        <p:txBody>
          <a:bodyPr rtlCol="1"/>
          <a:lstStyle>
            <a:lvl1pPr algn="ct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2B19053D-4B37-4D7B-8ABF-990319F02EEF}" type="slidenum">
              <a:rPr lang="he-IL" smtClean="0"/>
              <a:pPr/>
              <a:t>‹#›</a:t>
            </a:fld>
            <a:endParaRPr lang="he-IL" dirty="0"/>
          </a:p>
        </p:txBody>
      </p:sp>
      <p:sp>
        <p:nvSpPr>
          <p:cNvPr id="14" name="מציין מיקום של כותרת תחתונה 13"/>
          <p:cNvSpPr>
            <a:spLocks noGrp="1"/>
          </p:cNvSpPr>
          <p:nvPr>
            <p:ph type="ftr" sz="quarter" idx="12"/>
          </p:nvPr>
        </p:nvSpPr>
        <p:spPr>
          <a:xfrm flipH="1">
            <a:off x="5484813" y="6296248"/>
            <a:ext cx="2820987" cy="152400"/>
          </a:xfrm>
        </p:spPr>
        <p:txBody>
          <a:bodyPr rtlCol="1"/>
          <a:lstStyle>
            <a:lvl1pPr algn="l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he-IL" dirty="0"/>
          </a:p>
        </p:txBody>
      </p:sp>
      <p:sp>
        <p:nvSpPr>
          <p:cNvPr id="15" name="כותרת 14"/>
          <p:cNvSpPr>
            <a:spLocks noGrp="1"/>
          </p:cNvSpPr>
          <p:nvPr>
            <p:ph type="title"/>
          </p:nvPr>
        </p:nvSpPr>
        <p:spPr>
          <a:xfrm flipH="1">
            <a:off x="5486400" y="1828800"/>
            <a:ext cx="3200400" cy="1752600"/>
          </a:xfrm>
        </p:spPr>
        <p:txBody>
          <a:bodyPr rtlCol="1" anchor="b"/>
          <a:lstStyle>
            <a:lvl1pPr algn="l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he-IL" noProof="0" dirty="0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13"/>
          </p:nvPr>
        </p:nvSpPr>
        <p:spPr>
          <a:xfrm flipH="1">
            <a:off x="5486155" y="3578224"/>
            <a:ext cx="3200645" cy="1459767"/>
          </a:xfrm>
        </p:spPr>
        <p:txBody>
          <a:bodyPr rtlCol="1" anchor="t">
            <a:normAutofit/>
          </a:bodyPr>
          <a:lstStyle>
            <a:lvl1pPr marL="0" indent="0" algn="l" defTabSz="914400" rtl="1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 rtl="1"/>
            <a:r>
              <a:rPr lang="he-IL" noProof="0" dirty="0"/>
              <a:t>לחץ כדי לערוך סגנונות טקסט של תבנית בסיס</a:t>
            </a:r>
          </a:p>
        </p:txBody>
      </p:sp>
    </p:spTree>
  </p:cSld>
  <p:clrMapOvr>
    <a:masterClrMapping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 flipH="1">
            <a:off x="5562600" y="3429000"/>
            <a:ext cx="3124200" cy="2667000"/>
          </a:xfrm>
        </p:spPr>
        <p:txBody>
          <a:bodyPr rtlCol="1">
            <a:normAutofit/>
          </a:bodyPr>
          <a:lstStyle>
            <a:lvl1pPr marL="228600" indent="-182880" algn="r" rtl="1"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r" rtl="1"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algn="r" rtl="1"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algn="r" rtl="1"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algn="r" rtl="1"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algn="r" rtl="1">
              <a:defRPr sz="1400"/>
            </a:lvl6pPr>
            <a:lvl7pPr algn="r" rtl="1">
              <a:defRPr sz="1400"/>
            </a:lvl7pPr>
            <a:lvl8pPr algn="r" rtl="1">
              <a:defRPr sz="1400"/>
            </a:lvl8pPr>
            <a:lvl9pPr algn="r" rtl="1">
              <a:defRPr sz="1400"/>
            </a:lvl9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  <a:p>
            <a:pPr lvl="1" rtl="1"/>
            <a:r>
              <a:rPr lang="he-IL" noProof="0"/>
              <a:t>רמה שניה</a:t>
            </a:r>
          </a:p>
          <a:p>
            <a:pPr lvl="2" rtl="1"/>
            <a:r>
              <a:rPr lang="he-IL" noProof="0"/>
              <a:t>רמה שלישית</a:t>
            </a:r>
          </a:p>
          <a:p>
            <a:pPr lvl="3" rtl="1"/>
            <a:r>
              <a:rPr lang="he-IL" noProof="0"/>
              <a:t>רמה רביעית</a:t>
            </a:r>
          </a:p>
          <a:p>
            <a:pPr lvl="4" rtl="1"/>
            <a:r>
              <a:rPr lang="he-IL" noProof="0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 flipH="1">
            <a:off x="5562600" y="457200"/>
            <a:ext cx="3124200" cy="2667000"/>
          </a:xfrm>
        </p:spPr>
        <p:txBody>
          <a:bodyPr rtlCol="1">
            <a:normAutofit/>
          </a:bodyPr>
          <a:lstStyle>
            <a:lvl1pPr marL="228600" indent="-182880" algn="r" rtl="1"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r" rtl="1"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algn="r" rtl="1"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algn="r" rtl="1"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algn="r" rtl="1"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algn="r" rtl="1">
              <a:defRPr sz="1400"/>
            </a:lvl6pPr>
            <a:lvl7pPr algn="r" rtl="1">
              <a:defRPr sz="1400"/>
            </a:lvl7pPr>
            <a:lvl8pPr algn="r" rtl="1">
              <a:defRPr sz="1400"/>
            </a:lvl8pPr>
            <a:lvl9pPr algn="r" rtl="1">
              <a:defRPr sz="1400"/>
            </a:lvl9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  <a:p>
            <a:pPr lvl="1" rtl="1"/>
            <a:r>
              <a:rPr lang="he-IL" noProof="0"/>
              <a:t>רמה שניה</a:t>
            </a:r>
          </a:p>
          <a:p>
            <a:pPr lvl="2" rtl="1"/>
            <a:r>
              <a:rPr lang="he-IL" noProof="0"/>
              <a:t>רמה שלישית</a:t>
            </a:r>
          </a:p>
          <a:p>
            <a:pPr lvl="3" rtl="1"/>
            <a:r>
              <a:rPr lang="he-IL" noProof="0"/>
              <a:t>רמה רביעית</a:t>
            </a:r>
          </a:p>
          <a:p>
            <a:pPr lvl="4" rtl="1"/>
            <a:r>
              <a:rPr lang="he-IL" noProof="0"/>
              <a:t>רמה חמישית</a:t>
            </a:r>
          </a:p>
        </p:txBody>
      </p:sp>
      <p:sp>
        <p:nvSpPr>
          <p:cNvPr id="11" name="כותרת 1"/>
          <p:cNvSpPr>
            <a:spLocks noGrp="1"/>
          </p:cNvSpPr>
          <p:nvPr>
            <p:ph type="title"/>
          </p:nvPr>
        </p:nvSpPr>
        <p:spPr>
          <a:xfrm flipH="1">
            <a:off x="1447800" y="457200"/>
            <a:ext cx="2819400" cy="5714999"/>
          </a:xfrm>
        </p:spPr>
        <p:txBody>
          <a:bodyPr rtlCol="1"/>
          <a:lstStyle>
            <a:lvl1pPr algn="l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he-IL" noProof="0"/>
              <a:t>לחץ כדי לערוך סגנון כותרת של תבנית בסיס</a:t>
            </a:r>
          </a:p>
        </p:txBody>
      </p:sp>
      <p:sp>
        <p:nvSpPr>
          <p:cNvPr id="9" name="מציין מיקום של תאריך 8"/>
          <p:cNvSpPr>
            <a:spLocks noGrp="1"/>
          </p:cNvSpPr>
          <p:nvPr>
            <p:ph type="dt" sz="half" idx="10"/>
          </p:nvPr>
        </p:nvSpPr>
        <p:spPr>
          <a:xfrm flipH="1">
            <a:off x="1447800" y="6426201"/>
            <a:ext cx="2819399" cy="126999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l"/>
            <a:fld id="{502CB42F-1EEF-43AC-8BE4-A256D9F93F7E}" type="datetime1">
              <a:rPr lang="he-IL" noProof="0" smtClean="0"/>
              <a:t>י"ב/אלול/תשפ"א</a:t>
            </a:fld>
            <a:endParaRPr lang="he-IL" noProof="0"/>
          </a:p>
        </p:txBody>
      </p:sp>
      <p:sp>
        <p:nvSpPr>
          <p:cNvPr id="13" name="מציין מיקום של מספר שקופית 12"/>
          <p:cNvSpPr>
            <a:spLocks noGrp="1"/>
          </p:cNvSpPr>
          <p:nvPr>
            <p:ph type="sldNum" sz="quarter" idx="11"/>
          </p:nvPr>
        </p:nvSpPr>
        <p:spPr>
          <a:xfrm flipH="1">
            <a:off x="838200" y="6400800"/>
            <a:ext cx="533400" cy="152400"/>
          </a:xfrm>
        </p:spPr>
        <p:txBody>
          <a:bodyPr rtlCol="1"/>
          <a:lstStyle>
            <a:lvl1pPr algn="ct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2B19053D-4B37-4D7B-8ABF-990319F02EEF}" type="slidenum">
              <a:rPr lang="he-IL" noProof="0" smtClean="0"/>
              <a:pPr/>
              <a:t>‹#›</a:t>
            </a:fld>
            <a:endParaRPr lang="he-IL" noProof="0"/>
          </a:p>
        </p:txBody>
      </p:sp>
      <p:sp>
        <p:nvSpPr>
          <p:cNvPr id="14" name="מציין מיקום של כותרת תחתונה 13"/>
          <p:cNvSpPr>
            <a:spLocks noGrp="1"/>
          </p:cNvSpPr>
          <p:nvPr>
            <p:ph type="ftr" sz="quarter" idx="12"/>
          </p:nvPr>
        </p:nvSpPr>
        <p:spPr>
          <a:xfrm flipH="1">
            <a:off x="1447800" y="6296248"/>
            <a:ext cx="2820987" cy="152400"/>
          </a:xfrm>
        </p:spPr>
        <p:txBody>
          <a:bodyPr rtlCol="1"/>
          <a:lstStyle>
            <a:lvl1pPr algn="l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he-IL" noProof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 flipH="1">
            <a:off x="5105400" y="275238"/>
            <a:ext cx="3581400" cy="411162"/>
          </a:xfrm>
        </p:spPr>
        <p:txBody>
          <a:bodyPr rtlCol="1" anchor="b">
            <a:noAutofit/>
          </a:bodyPr>
          <a:lstStyle>
            <a:lvl1pPr marL="0" indent="0" algn="ctr" rtl="1">
              <a:buNone/>
              <a:defRPr sz="1400" b="0">
                <a:solidFill>
                  <a:schemeClr val="tx2"/>
                </a:solidFill>
              </a:defRPr>
            </a:lvl1pPr>
            <a:lvl2pPr marL="457200" indent="0" algn="r" rtl="1">
              <a:buNone/>
              <a:defRPr sz="2000" b="1"/>
            </a:lvl2pPr>
            <a:lvl3pPr marL="914400" indent="0" algn="r" rtl="1">
              <a:buNone/>
              <a:defRPr sz="1800" b="1"/>
            </a:lvl3pPr>
            <a:lvl4pPr marL="1371600" indent="0" algn="r" rtl="1">
              <a:buNone/>
              <a:defRPr sz="1600" b="1"/>
            </a:lvl4pPr>
            <a:lvl5pPr marL="1828800" indent="0" algn="r" rtl="1">
              <a:buNone/>
              <a:defRPr sz="1600" b="1"/>
            </a:lvl5pPr>
            <a:lvl6pPr marL="2286000" indent="0" algn="r" rtl="1">
              <a:buNone/>
              <a:defRPr sz="1600" b="1"/>
            </a:lvl6pPr>
            <a:lvl7pPr marL="2743200" indent="0" algn="r" rtl="1">
              <a:buNone/>
              <a:defRPr sz="1600" b="1"/>
            </a:lvl7pPr>
            <a:lvl8pPr marL="3200400" indent="0" algn="r" rtl="1">
              <a:buNone/>
              <a:defRPr sz="1600" b="1"/>
            </a:lvl8pPr>
            <a:lvl9pPr marL="3657600" indent="0" algn="r" rtl="1">
              <a:buNone/>
              <a:defRPr sz="1600" b="1"/>
            </a:lvl9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 flipH="1">
            <a:off x="5105400" y="675288"/>
            <a:ext cx="3581400" cy="2525112"/>
          </a:xfrm>
        </p:spPr>
        <p:txBody>
          <a:bodyPr rtlCol="1" anchor="t">
            <a:normAutofit/>
          </a:bodyPr>
          <a:lstStyle>
            <a:lvl1pPr marL="228600" indent="-182880" algn="r" rtl="1">
              <a:defRPr sz="1400"/>
            </a:lvl1pPr>
            <a:lvl2pPr algn="r" rtl="1">
              <a:defRPr sz="1400"/>
            </a:lvl2pPr>
            <a:lvl3pPr algn="r" rtl="1">
              <a:defRPr sz="1400"/>
            </a:lvl3pPr>
            <a:lvl4pPr algn="r" rtl="1">
              <a:defRPr sz="1400" baseline="0"/>
            </a:lvl4pPr>
            <a:lvl5pPr algn="r" rtl="1">
              <a:buFont typeface="Wingdings" pitchFamily="2" charset="2"/>
              <a:buChar char="§"/>
              <a:defRPr sz="1400"/>
            </a:lvl5pPr>
            <a:lvl6pPr algn="r" rtl="1">
              <a:buFont typeface="Wingdings" pitchFamily="2" charset="2"/>
              <a:buChar char="§"/>
              <a:defRPr sz="1400"/>
            </a:lvl6pPr>
            <a:lvl7pPr algn="r" rtl="1">
              <a:defRPr sz="1400"/>
            </a:lvl7pPr>
            <a:lvl8pPr algn="r" rtl="1">
              <a:defRPr sz="1400"/>
            </a:lvl8pPr>
            <a:lvl9pPr algn="r" rtl="1">
              <a:defRPr sz="1400"/>
            </a:lvl9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  <a:p>
            <a:pPr lvl="1" rtl="1"/>
            <a:r>
              <a:rPr lang="he-IL" noProof="0"/>
              <a:t>רמה שניה</a:t>
            </a:r>
          </a:p>
          <a:p>
            <a:pPr lvl="2" rtl="1"/>
            <a:r>
              <a:rPr lang="he-IL" noProof="0"/>
              <a:t>רמה שלישית</a:t>
            </a:r>
          </a:p>
          <a:p>
            <a:pPr lvl="3" rtl="1"/>
            <a:r>
              <a:rPr lang="he-IL" noProof="0"/>
              <a:t>רמה רביעית</a:t>
            </a:r>
          </a:p>
          <a:p>
            <a:pPr lvl="4" rtl="1"/>
            <a:r>
              <a:rPr lang="he-IL" noProof="0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 flipH="1">
            <a:off x="5105401" y="3429000"/>
            <a:ext cx="3581400" cy="411162"/>
          </a:xfrm>
        </p:spPr>
        <p:txBody>
          <a:bodyPr rtlCol="1" anchor="b">
            <a:noAutofit/>
          </a:bodyPr>
          <a:lstStyle>
            <a:lvl1pPr marL="0" indent="0" algn="ctr" rtl="1">
              <a:buNone/>
              <a:defRPr sz="1400" b="0">
                <a:solidFill>
                  <a:schemeClr val="tx2"/>
                </a:solidFill>
              </a:defRPr>
            </a:lvl1pPr>
            <a:lvl2pPr marL="457200" indent="0" algn="r" rtl="1">
              <a:buNone/>
              <a:defRPr sz="2000" b="1"/>
            </a:lvl2pPr>
            <a:lvl3pPr marL="914400" indent="0" algn="r" rtl="1">
              <a:buNone/>
              <a:defRPr sz="1800" b="1"/>
            </a:lvl3pPr>
            <a:lvl4pPr marL="1371600" indent="0" algn="r" rtl="1">
              <a:buNone/>
              <a:defRPr sz="1600" b="1"/>
            </a:lvl4pPr>
            <a:lvl5pPr marL="1828800" indent="0" algn="r" rtl="1">
              <a:buNone/>
              <a:defRPr sz="1600" b="1"/>
            </a:lvl5pPr>
            <a:lvl6pPr marL="2286000" indent="0" algn="r" rtl="1">
              <a:buNone/>
              <a:defRPr sz="1600" b="1"/>
            </a:lvl6pPr>
            <a:lvl7pPr marL="2743200" indent="0" algn="r" rtl="1">
              <a:buNone/>
              <a:defRPr sz="1600" b="1"/>
            </a:lvl7pPr>
            <a:lvl8pPr marL="3200400" indent="0" algn="r" rtl="1">
              <a:buNone/>
              <a:defRPr sz="1600" b="1"/>
            </a:lvl8pPr>
            <a:lvl9pPr marL="3657600" indent="0" algn="r" rtl="1">
              <a:buNone/>
              <a:defRPr sz="1600" b="1"/>
            </a:lvl9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 flipH="1">
            <a:off x="5105401" y="3840162"/>
            <a:ext cx="3581400" cy="2515198"/>
          </a:xfrm>
        </p:spPr>
        <p:txBody>
          <a:bodyPr rtlCol="1" anchor="t">
            <a:normAutofit/>
          </a:bodyPr>
          <a:lstStyle>
            <a:lvl1pPr marL="228600" indent="-182880" algn="r" rtl="1">
              <a:defRPr sz="1400"/>
            </a:lvl1pPr>
            <a:lvl2pPr algn="r" rtl="1">
              <a:defRPr sz="1400"/>
            </a:lvl2pPr>
            <a:lvl3pPr algn="r" rtl="1">
              <a:defRPr sz="1400"/>
            </a:lvl3pPr>
            <a:lvl4pPr algn="r" rtl="1">
              <a:defRPr sz="1400"/>
            </a:lvl4pPr>
            <a:lvl5pPr algn="r" rtl="1">
              <a:defRPr sz="1400"/>
            </a:lvl5pPr>
            <a:lvl6pPr algn="r" rtl="1">
              <a:defRPr sz="1400"/>
            </a:lvl6pPr>
            <a:lvl7pPr algn="r" rtl="1">
              <a:defRPr sz="1400"/>
            </a:lvl7pPr>
            <a:lvl8pPr algn="r" rtl="1">
              <a:defRPr sz="1400"/>
            </a:lvl8pPr>
            <a:lvl9pPr algn="r" rtl="1">
              <a:defRPr sz="1400"/>
            </a:lvl9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  <a:p>
            <a:pPr lvl="1" rtl="1"/>
            <a:r>
              <a:rPr lang="he-IL" noProof="0"/>
              <a:t>רמה שניה</a:t>
            </a:r>
          </a:p>
          <a:p>
            <a:pPr lvl="2" rtl="1"/>
            <a:r>
              <a:rPr lang="he-IL" noProof="0"/>
              <a:t>רמה שלישית</a:t>
            </a:r>
          </a:p>
          <a:p>
            <a:pPr lvl="3" rtl="1"/>
            <a:r>
              <a:rPr lang="he-IL" noProof="0"/>
              <a:t>רמה רביעית</a:t>
            </a:r>
          </a:p>
          <a:p>
            <a:pPr lvl="4" rtl="1"/>
            <a:r>
              <a:rPr lang="he-IL" noProof="0"/>
              <a:t>רמה חמישית</a:t>
            </a:r>
          </a:p>
        </p:txBody>
      </p:sp>
      <p:sp>
        <p:nvSpPr>
          <p:cNvPr id="11" name="כותרת 1"/>
          <p:cNvSpPr>
            <a:spLocks noGrp="1"/>
          </p:cNvSpPr>
          <p:nvPr>
            <p:ph type="title"/>
          </p:nvPr>
        </p:nvSpPr>
        <p:spPr>
          <a:xfrm flipH="1">
            <a:off x="1447800" y="457200"/>
            <a:ext cx="2819400" cy="5714999"/>
          </a:xfrm>
        </p:spPr>
        <p:txBody>
          <a:bodyPr rtlCol="1"/>
          <a:lstStyle>
            <a:lvl1pPr algn="l" rtl="1">
              <a:defRPr/>
            </a:lvl1pPr>
          </a:lstStyle>
          <a:p>
            <a:pPr rtl="1"/>
            <a:r>
              <a:rPr lang="he-IL" noProof="0" dirty="0"/>
              <a:t>לחץ כדי לערוך סגנון כותרת של תבנית בסיס</a:t>
            </a:r>
          </a:p>
        </p:txBody>
      </p:sp>
      <p:sp>
        <p:nvSpPr>
          <p:cNvPr id="12" name="מציין מיקום של תאריך 11"/>
          <p:cNvSpPr>
            <a:spLocks noGrp="1"/>
          </p:cNvSpPr>
          <p:nvPr>
            <p:ph type="dt" sz="half" idx="10"/>
          </p:nvPr>
        </p:nvSpPr>
        <p:spPr>
          <a:xfrm flipH="1">
            <a:off x="1447800" y="6426201"/>
            <a:ext cx="2819399" cy="126999"/>
          </a:xfrm>
        </p:spPr>
        <p:txBody>
          <a:bodyPr rtlCol="1"/>
          <a:lstStyle>
            <a:lvl1pPr algn="r" rtl="1">
              <a:defRPr/>
            </a:lvl1pPr>
          </a:lstStyle>
          <a:p>
            <a:pPr algn="l"/>
            <a:fld id="{17EBFAE0-0366-49CE-9E22-9136D75A318A}" type="datetime1">
              <a:rPr lang="he-IL" smtClean="0"/>
              <a:t>י"ב/אלול/תשפ"א</a:t>
            </a:fld>
            <a:endParaRPr lang="he-IL" dirty="0"/>
          </a:p>
        </p:txBody>
      </p:sp>
      <p:sp>
        <p:nvSpPr>
          <p:cNvPr id="14" name="מציין מיקום של מספר שקופית 13"/>
          <p:cNvSpPr>
            <a:spLocks noGrp="1"/>
          </p:cNvSpPr>
          <p:nvPr>
            <p:ph type="sldNum" sz="quarter" idx="11"/>
          </p:nvPr>
        </p:nvSpPr>
        <p:spPr>
          <a:xfrm flipH="1">
            <a:off x="838200" y="6400800"/>
            <a:ext cx="533400" cy="152400"/>
          </a:xfrm>
        </p:spPr>
        <p:txBody>
          <a:bodyPr rtlCol="1"/>
          <a:lstStyle>
            <a:lvl1pPr algn="ctr" rtl="1">
              <a:defRPr/>
            </a:lvl1pPr>
          </a:lstStyle>
          <a:p>
            <a:fld id="{2B19053D-4B37-4D7B-8ABF-990319F02EEF}" type="slidenum">
              <a:rPr lang="he-IL" smtClean="0"/>
              <a:pPr/>
              <a:t>‹#›</a:t>
            </a:fld>
            <a:endParaRPr lang="he-IL" dirty="0"/>
          </a:p>
        </p:txBody>
      </p:sp>
      <p:sp>
        <p:nvSpPr>
          <p:cNvPr id="16" name="מציין מיקום של כותרת תחתונה 15"/>
          <p:cNvSpPr>
            <a:spLocks noGrp="1"/>
          </p:cNvSpPr>
          <p:nvPr>
            <p:ph type="ftr" sz="quarter" idx="12"/>
          </p:nvPr>
        </p:nvSpPr>
        <p:spPr>
          <a:xfrm flipH="1">
            <a:off x="1447800" y="6296248"/>
            <a:ext cx="2820987" cy="152400"/>
          </a:xfrm>
        </p:spPr>
        <p:txBody>
          <a:bodyPr rtlCol="1"/>
          <a:lstStyle>
            <a:lvl1pPr algn="l" rtl="1">
              <a:defRPr/>
            </a:lvl1pPr>
          </a:lstStyle>
          <a:p>
            <a:endParaRPr lang="he-IL" dirty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 flipH="1">
            <a:off x="1447800" y="457200"/>
            <a:ext cx="3962400" cy="5715000"/>
          </a:xfrm>
        </p:spPr>
        <p:txBody>
          <a:bodyPr rtlCol="1"/>
          <a:lstStyle>
            <a:lvl1pPr algn="l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he-IL" noProof="0" dirty="0"/>
              <a:t>לחץ כדי לערוך סגנון כותרת של תבנית בסיס</a:t>
            </a:r>
          </a:p>
        </p:txBody>
      </p:sp>
      <p:sp>
        <p:nvSpPr>
          <p:cNvPr id="9" name="מציין מיקום של תאריך 8"/>
          <p:cNvSpPr>
            <a:spLocks noGrp="1"/>
          </p:cNvSpPr>
          <p:nvPr>
            <p:ph type="dt" sz="half" idx="10"/>
          </p:nvPr>
        </p:nvSpPr>
        <p:spPr>
          <a:xfrm flipH="1">
            <a:off x="1447800" y="6426201"/>
            <a:ext cx="2819399" cy="126999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l"/>
            <a:fld id="{A9614B30-A007-4067-9434-3AD6D3C7FABC}" type="datetime1">
              <a:rPr lang="he-IL" smtClean="0"/>
              <a:t>י"ב/אלול/תשפ"א</a:t>
            </a:fld>
            <a:endParaRPr lang="he-IL" dirty="0"/>
          </a:p>
        </p:txBody>
      </p:sp>
      <p:sp>
        <p:nvSpPr>
          <p:cNvPr id="10" name="מציין מיקום של מספר שקופית 9"/>
          <p:cNvSpPr>
            <a:spLocks noGrp="1"/>
          </p:cNvSpPr>
          <p:nvPr>
            <p:ph type="sldNum" sz="quarter" idx="11"/>
          </p:nvPr>
        </p:nvSpPr>
        <p:spPr>
          <a:xfrm flipH="1">
            <a:off x="838200" y="6400800"/>
            <a:ext cx="533400" cy="152400"/>
          </a:xfrm>
        </p:spPr>
        <p:txBody>
          <a:bodyPr rtlCol="1"/>
          <a:lstStyle>
            <a:lvl1pPr algn="ct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2B19053D-4B37-4D7B-8ABF-990319F02EEF}" type="slidenum">
              <a:rPr lang="he-IL" smtClean="0"/>
              <a:pPr/>
              <a:t>‹#›</a:t>
            </a:fld>
            <a:endParaRPr lang="he-IL" dirty="0"/>
          </a:p>
        </p:txBody>
      </p:sp>
      <p:sp>
        <p:nvSpPr>
          <p:cNvPr id="11" name="מציין מיקום של כותרת תחתונה 10"/>
          <p:cNvSpPr>
            <a:spLocks noGrp="1"/>
          </p:cNvSpPr>
          <p:nvPr>
            <p:ph type="ftr" sz="quarter" idx="12"/>
          </p:nvPr>
        </p:nvSpPr>
        <p:spPr>
          <a:xfrm flipH="1">
            <a:off x="1447800" y="6296248"/>
            <a:ext cx="2820987" cy="152400"/>
          </a:xfrm>
        </p:spPr>
        <p:txBody>
          <a:bodyPr rtlCol="1"/>
          <a:lstStyle>
            <a:lvl1pPr algn="l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he-IL" dirty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ציין מיקום של תאריך 7"/>
          <p:cNvSpPr>
            <a:spLocks noGrp="1"/>
          </p:cNvSpPr>
          <p:nvPr>
            <p:ph type="dt" sz="half" idx="10"/>
          </p:nvPr>
        </p:nvSpPr>
        <p:spPr>
          <a:xfrm flipH="1">
            <a:off x="1447800" y="6426201"/>
            <a:ext cx="2819399" cy="126999"/>
          </a:xfrm>
        </p:spPr>
        <p:txBody>
          <a:bodyPr rtlCol="1"/>
          <a:lstStyle>
            <a:lvl1pPr algn="r" rtl="1">
              <a:defRPr/>
            </a:lvl1pPr>
          </a:lstStyle>
          <a:p>
            <a:pPr algn="l"/>
            <a:fld id="{AD8397A9-CCFA-40E2-B69A-BE0177BB19B0}" type="datetime1">
              <a:rPr lang="he-IL" smtClean="0"/>
              <a:t>י"ב/אלול/תשפ"א</a:t>
            </a:fld>
            <a:endParaRPr lang="he-IL" dirty="0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1"/>
          </p:nvPr>
        </p:nvSpPr>
        <p:spPr>
          <a:xfrm flipH="1">
            <a:off x="838200" y="6400800"/>
            <a:ext cx="533400" cy="152400"/>
          </a:xfrm>
        </p:spPr>
        <p:txBody>
          <a:bodyPr rtlCol="1"/>
          <a:lstStyle>
            <a:lvl1pPr algn="ctr" rtl="1">
              <a:defRPr/>
            </a:lvl1pPr>
          </a:lstStyle>
          <a:p>
            <a:fld id="{2B19053D-4B37-4D7B-8ABF-990319F02EEF}" type="slidenum">
              <a:rPr lang="he-IL" smtClean="0"/>
              <a:pPr/>
              <a:t>‹#›</a:t>
            </a:fld>
            <a:endParaRPr lang="he-IL" dirty="0"/>
          </a:p>
        </p:txBody>
      </p:sp>
      <p:sp>
        <p:nvSpPr>
          <p:cNvPr id="10" name="מציין מיקום של כותרת תחתונה 9"/>
          <p:cNvSpPr>
            <a:spLocks noGrp="1"/>
          </p:cNvSpPr>
          <p:nvPr>
            <p:ph type="ftr" sz="quarter" idx="12"/>
          </p:nvPr>
        </p:nvSpPr>
        <p:spPr>
          <a:xfrm flipH="1">
            <a:off x="1447800" y="6296248"/>
            <a:ext cx="2820987" cy="152400"/>
          </a:xfrm>
        </p:spPr>
        <p:txBody>
          <a:bodyPr rtlCol="1"/>
          <a:lstStyle>
            <a:lvl1pPr algn="l" rtl="1">
              <a:defRPr/>
            </a:lvl1pPr>
          </a:lstStyle>
          <a:p>
            <a:endParaRPr lang="he-IL" dirty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 flipH="1">
            <a:off x="1447800" y="1676400"/>
            <a:ext cx="2514600" cy="1874837"/>
          </a:xfrm>
        </p:spPr>
        <p:txBody>
          <a:bodyPr rtlCol="1" anchor="b">
            <a:normAutofit/>
          </a:bodyPr>
          <a:lstStyle>
            <a:lvl1pPr algn="l" rtl="1">
              <a:defRPr sz="2000" b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he-IL" noProof="0" dirty="0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 flipH="1">
            <a:off x="4139184" y="1676400"/>
            <a:ext cx="4700016" cy="3505200"/>
          </a:xfrm>
        </p:spPr>
        <p:txBody>
          <a:bodyPr rtlCol="1">
            <a:normAutofit/>
          </a:bodyPr>
          <a:lstStyle>
            <a:lvl1pPr marL="228600" indent="-182880" algn="r" rtl="1">
              <a:defRPr sz="1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r" rtl="1">
              <a:defRPr sz="1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algn="r" rtl="1">
              <a:defRPr sz="1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algn="r" rtl="1">
              <a:defRPr sz="1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algn="r" rtl="1">
              <a:defRPr sz="1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algn="r" rtl="1">
              <a:defRPr sz="1200"/>
            </a:lvl6pPr>
            <a:lvl7pPr algn="r" rtl="1">
              <a:defRPr sz="1200"/>
            </a:lvl7pPr>
            <a:lvl8pPr algn="r" rtl="1">
              <a:defRPr sz="1200"/>
            </a:lvl8pPr>
            <a:lvl9pPr algn="r" rtl="1">
              <a:defRPr sz="1200"/>
            </a:lvl9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  <a:p>
            <a:pPr lvl="1" rtl="1"/>
            <a:r>
              <a:rPr lang="he-IL" noProof="0"/>
              <a:t>רמה שניה</a:t>
            </a:r>
          </a:p>
          <a:p>
            <a:pPr lvl="2" rtl="1"/>
            <a:r>
              <a:rPr lang="he-IL" noProof="0"/>
              <a:t>רמה שלישית</a:t>
            </a:r>
          </a:p>
          <a:p>
            <a:pPr lvl="3" rtl="1"/>
            <a:r>
              <a:rPr lang="he-IL" noProof="0"/>
              <a:t>רמה רביעית</a:t>
            </a:r>
          </a:p>
          <a:p>
            <a:pPr lvl="4" rtl="1"/>
            <a:r>
              <a:rPr lang="he-IL" noProof="0"/>
              <a:t>רמה חמישית</a:t>
            </a:r>
          </a:p>
        </p:txBody>
      </p:sp>
      <p:sp>
        <p:nvSpPr>
          <p:cNvPr id="14" name="מציין מיקום טקסט 3"/>
          <p:cNvSpPr>
            <a:spLocks noGrp="1"/>
          </p:cNvSpPr>
          <p:nvPr>
            <p:ph type="body" sz="half" idx="2"/>
          </p:nvPr>
        </p:nvSpPr>
        <p:spPr>
          <a:xfrm flipH="1">
            <a:off x="1447800" y="3552372"/>
            <a:ext cx="2209800" cy="1629228"/>
          </a:xfrm>
        </p:spPr>
        <p:txBody>
          <a:bodyPr rtlCol="1" anchor="t">
            <a:normAutofit/>
          </a:bodyPr>
          <a:lstStyle>
            <a:lvl1pPr marL="0" indent="0" algn="l" rtl="1">
              <a:buNone/>
              <a:defRPr sz="120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r" rtl="1">
              <a:buNone/>
              <a:defRPr sz="1200"/>
            </a:lvl2pPr>
            <a:lvl3pPr marL="914400" indent="0" algn="r" rtl="1">
              <a:buNone/>
              <a:defRPr sz="1000"/>
            </a:lvl3pPr>
            <a:lvl4pPr marL="1371600" indent="0" algn="r" rtl="1">
              <a:buNone/>
              <a:defRPr sz="900"/>
            </a:lvl4pPr>
            <a:lvl5pPr marL="1828800" indent="0" algn="r" rtl="1">
              <a:buNone/>
              <a:defRPr sz="900"/>
            </a:lvl5pPr>
            <a:lvl6pPr marL="2286000" indent="0" algn="r" rtl="1">
              <a:buNone/>
              <a:defRPr sz="900"/>
            </a:lvl6pPr>
            <a:lvl7pPr marL="2743200" indent="0" algn="r" rtl="1">
              <a:buNone/>
              <a:defRPr sz="900"/>
            </a:lvl7pPr>
            <a:lvl8pPr marL="3200400" indent="0" algn="r" rtl="1">
              <a:buNone/>
              <a:defRPr sz="900"/>
            </a:lvl8pPr>
            <a:lvl9pPr marL="3657600" indent="0" algn="r" rtl="1">
              <a:buNone/>
              <a:defRPr sz="900"/>
            </a:lvl9pPr>
          </a:lstStyle>
          <a:p>
            <a:pPr lvl="0" rtl="1"/>
            <a:r>
              <a:rPr lang="he-IL" noProof="0" dirty="0"/>
              <a:t>לחץ כדי לערוך סגנונות טקסט של תבנית בסיס</a:t>
            </a:r>
          </a:p>
        </p:txBody>
      </p:sp>
      <p:sp>
        <p:nvSpPr>
          <p:cNvPr id="15" name="מציין מיקום של תאריך 14"/>
          <p:cNvSpPr>
            <a:spLocks noGrp="1"/>
          </p:cNvSpPr>
          <p:nvPr>
            <p:ph type="dt" sz="half" idx="10"/>
          </p:nvPr>
        </p:nvSpPr>
        <p:spPr>
          <a:xfrm flipH="1">
            <a:off x="1447800" y="6426201"/>
            <a:ext cx="2819399" cy="126999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l"/>
            <a:fld id="{CB57190C-EB2B-4CE3-9EF7-BEA33275B28A}" type="datetime1">
              <a:rPr lang="he-IL" smtClean="0"/>
              <a:t>י"ב/אלול/תשפ"א</a:t>
            </a:fld>
            <a:endParaRPr lang="he-IL" dirty="0"/>
          </a:p>
        </p:txBody>
      </p:sp>
      <p:sp>
        <p:nvSpPr>
          <p:cNvPr id="16" name="מציין מיקום של מספר שקופית 15"/>
          <p:cNvSpPr>
            <a:spLocks noGrp="1"/>
          </p:cNvSpPr>
          <p:nvPr>
            <p:ph type="sldNum" sz="quarter" idx="11"/>
          </p:nvPr>
        </p:nvSpPr>
        <p:spPr>
          <a:xfrm flipH="1">
            <a:off x="838200" y="6400800"/>
            <a:ext cx="533400" cy="152400"/>
          </a:xfrm>
        </p:spPr>
        <p:txBody>
          <a:bodyPr rtlCol="1"/>
          <a:lstStyle>
            <a:lvl1pPr algn="ct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2B19053D-4B37-4D7B-8ABF-990319F02EEF}" type="slidenum">
              <a:rPr lang="he-IL" smtClean="0"/>
              <a:pPr/>
              <a:t>‹#›</a:t>
            </a:fld>
            <a:endParaRPr lang="he-IL" dirty="0"/>
          </a:p>
        </p:txBody>
      </p:sp>
      <p:sp>
        <p:nvSpPr>
          <p:cNvPr id="17" name="מציין מיקום של כותרת תחתונה 16"/>
          <p:cNvSpPr>
            <a:spLocks noGrp="1"/>
          </p:cNvSpPr>
          <p:nvPr>
            <p:ph type="ftr" sz="quarter" idx="12"/>
          </p:nvPr>
        </p:nvSpPr>
        <p:spPr>
          <a:xfrm flipH="1">
            <a:off x="1447800" y="6296248"/>
            <a:ext cx="2820987" cy="152400"/>
          </a:xfrm>
        </p:spPr>
        <p:txBody>
          <a:bodyPr rtlCol="1"/>
          <a:lstStyle>
            <a:lvl1pPr algn="l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he-IL" dirty="0"/>
          </a:p>
        </p:txBody>
      </p:sp>
    </p:spTree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 flipH="1">
            <a:off x="4142233" y="1676400"/>
            <a:ext cx="4696967" cy="3505200"/>
          </a:xfrm>
        </p:spPr>
        <p:txBody>
          <a:bodyPr rtlCol="1"/>
          <a:lstStyle>
            <a:lvl1pPr marL="0" indent="0" algn="r" rtl="1">
              <a:buNone/>
              <a:defRPr sz="3200"/>
            </a:lvl1pPr>
            <a:lvl2pPr marL="457200" indent="0" algn="r" rtl="1">
              <a:buNone/>
              <a:defRPr sz="2800"/>
            </a:lvl2pPr>
            <a:lvl3pPr marL="914400" indent="0" algn="r" rtl="1">
              <a:buNone/>
              <a:defRPr sz="2400"/>
            </a:lvl3pPr>
            <a:lvl4pPr marL="1371600" indent="0" algn="r" rtl="1">
              <a:buNone/>
              <a:defRPr sz="2000"/>
            </a:lvl4pPr>
            <a:lvl5pPr marL="1828800" indent="0" algn="r" rtl="1">
              <a:buNone/>
              <a:defRPr sz="2000"/>
            </a:lvl5pPr>
            <a:lvl6pPr marL="2286000" indent="0" algn="r" rtl="1">
              <a:buNone/>
              <a:defRPr sz="2000"/>
            </a:lvl6pPr>
            <a:lvl7pPr marL="2743200" indent="0" algn="r" rtl="1">
              <a:buNone/>
              <a:defRPr sz="2000"/>
            </a:lvl7pPr>
            <a:lvl8pPr marL="3200400" indent="0" algn="r" rtl="1">
              <a:buNone/>
              <a:defRPr sz="2000"/>
            </a:lvl8pPr>
            <a:lvl9pPr marL="3657600" indent="0" algn="r" rtl="1">
              <a:buNone/>
              <a:defRPr sz="2000"/>
            </a:lvl9pPr>
          </a:lstStyle>
          <a:p>
            <a:pPr rtl="1"/>
            <a:r>
              <a:rPr lang="he-IL" noProof="0"/>
              <a:t>לחץ על הסמל כדי להוסיף תמונה</a:t>
            </a:r>
          </a:p>
        </p:txBody>
      </p:sp>
      <p:sp>
        <p:nvSpPr>
          <p:cNvPr id="11" name="כותרת 1"/>
          <p:cNvSpPr>
            <a:spLocks noGrp="1"/>
          </p:cNvSpPr>
          <p:nvPr>
            <p:ph type="title"/>
          </p:nvPr>
        </p:nvSpPr>
        <p:spPr>
          <a:xfrm flipH="1">
            <a:off x="1447800" y="1676400"/>
            <a:ext cx="2514600" cy="1875972"/>
          </a:xfrm>
        </p:spPr>
        <p:txBody>
          <a:bodyPr rtlCol="1" anchor="b">
            <a:normAutofit/>
          </a:bodyPr>
          <a:lstStyle>
            <a:lvl1pPr algn="l" rtl="1">
              <a:defRPr sz="2000" b="0">
                <a:effectLst/>
              </a:defRPr>
            </a:lvl1pPr>
          </a:lstStyle>
          <a:p>
            <a:pPr rtl="1"/>
            <a:r>
              <a:rPr lang="he-IL" noProof="0" dirty="0"/>
              <a:t>לחץ כדי לערוך סגנון כותרת של תבנית בסיס</a:t>
            </a:r>
          </a:p>
        </p:txBody>
      </p:sp>
      <p:sp>
        <p:nvSpPr>
          <p:cNvPr id="12" name="מציין מיקום טקסט 3"/>
          <p:cNvSpPr>
            <a:spLocks noGrp="1"/>
          </p:cNvSpPr>
          <p:nvPr>
            <p:ph type="body" sz="half" idx="2"/>
          </p:nvPr>
        </p:nvSpPr>
        <p:spPr>
          <a:xfrm flipH="1">
            <a:off x="1447800" y="3552372"/>
            <a:ext cx="2209800" cy="1629228"/>
          </a:xfrm>
        </p:spPr>
        <p:txBody>
          <a:bodyPr rtlCol="1" anchor="t">
            <a:normAutofit/>
          </a:bodyPr>
          <a:lstStyle>
            <a:lvl1pPr marL="0" indent="0" algn="l" rtl="1">
              <a:buNone/>
              <a:defRPr sz="1200">
                <a:solidFill>
                  <a:schemeClr val="tx2"/>
                </a:solidFill>
              </a:defRPr>
            </a:lvl1pPr>
            <a:lvl2pPr marL="457200" indent="0" algn="r" rtl="1">
              <a:buNone/>
              <a:defRPr sz="1200"/>
            </a:lvl2pPr>
            <a:lvl3pPr marL="914400" indent="0" algn="r" rtl="1">
              <a:buNone/>
              <a:defRPr sz="1000"/>
            </a:lvl3pPr>
            <a:lvl4pPr marL="1371600" indent="0" algn="r" rtl="1">
              <a:buNone/>
              <a:defRPr sz="900"/>
            </a:lvl4pPr>
            <a:lvl5pPr marL="1828800" indent="0" algn="r" rtl="1">
              <a:buNone/>
              <a:defRPr sz="900"/>
            </a:lvl5pPr>
            <a:lvl6pPr marL="2286000" indent="0" algn="r" rtl="1">
              <a:buNone/>
              <a:defRPr sz="900"/>
            </a:lvl6pPr>
            <a:lvl7pPr marL="2743200" indent="0" algn="r" rtl="1">
              <a:buNone/>
              <a:defRPr sz="900"/>
            </a:lvl7pPr>
            <a:lvl8pPr marL="3200400" indent="0" algn="r" rtl="1">
              <a:buNone/>
              <a:defRPr sz="900"/>
            </a:lvl8pPr>
            <a:lvl9pPr marL="3657600" indent="0" algn="r" rtl="1">
              <a:buNone/>
              <a:defRPr sz="900"/>
            </a:lvl9pPr>
          </a:lstStyle>
          <a:p>
            <a:pPr lvl="0" rtl="1"/>
            <a:r>
              <a:rPr lang="he-IL" noProof="0" dirty="0"/>
              <a:t>לחץ כדי לערוך סגנונות טקסט של תבנית בסיס</a:t>
            </a:r>
          </a:p>
        </p:txBody>
      </p:sp>
      <p:sp>
        <p:nvSpPr>
          <p:cNvPr id="16" name="מציין מיקום של תאריך 15"/>
          <p:cNvSpPr>
            <a:spLocks noGrp="1"/>
          </p:cNvSpPr>
          <p:nvPr>
            <p:ph type="dt" sz="half" idx="10"/>
          </p:nvPr>
        </p:nvSpPr>
        <p:spPr>
          <a:xfrm flipH="1">
            <a:off x="1447800" y="6426201"/>
            <a:ext cx="2819399" cy="126999"/>
          </a:xfrm>
        </p:spPr>
        <p:txBody>
          <a:bodyPr rtlCol="1"/>
          <a:lstStyle>
            <a:lvl1pPr algn="r" rtl="1">
              <a:defRPr/>
            </a:lvl1pPr>
          </a:lstStyle>
          <a:p>
            <a:pPr algn="l"/>
            <a:fld id="{6D0F6668-CB95-4380-8334-037322AE84F5}" type="datetime1">
              <a:rPr lang="he-IL" smtClean="0"/>
              <a:t>י"ב/אלול/תשפ"א</a:t>
            </a:fld>
            <a:endParaRPr lang="he-IL" dirty="0"/>
          </a:p>
        </p:txBody>
      </p:sp>
      <p:sp>
        <p:nvSpPr>
          <p:cNvPr id="17" name="מציין מיקום של מספר שקופית 16"/>
          <p:cNvSpPr>
            <a:spLocks noGrp="1"/>
          </p:cNvSpPr>
          <p:nvPr>
            <p:ph type="sldNum" sz="quarter" idx="11"/>
          </p:nvPr>
        </p:nvSpPr>
        <p:spPr>
          <a:xfrm flipH="1">
            <a:off x="838200" y="6400800"/>
            <a:ext cx="533400" cy="152400"/>
          </a:xfrm>
        </p:spPr>
        <p:txBody>
          <a:bodyPr rtlCol="1"/>
          <a:lstStyle>
            <a:lvl1pPr algn="ctr" rtl="1">
              <a:defRPr/>
            </a:lvl1pPr>
          </a:lstStyle>
          <a:p>
            <a:fld id="{2B19053D-4B37-4D7B-8ABF-990319F02EEF}" type="slidenum">
              <a:rPr lang="he-IL" smtClean="0"/>
              <a:pPr/>
              <a:t>‹#›</a:t>
            </a:fld>
            <a:endParaRPr lang="he-IL" dirty="0"/>
          </a:p>
        </p:txBody>
      </p:sp>
      <p:sp>
        <p:nvSpPr>
          <p:cNvPr id="18" name="מציין מיקום של כותרת תחתונה 17"/>
          <p:cNvSpPr>
            <a:spLocks noGrp="1"/>
          </p:cNvSpPr>
          <p:nvPr>
            <p:ph type="ftr" sz="quarter" idx="12"/>
          </p:nvPr>
        </p:nvSpPr>
        <p:spPr>
          <a:xfrm flipH="1">
            <a:off x="1447800" y="6296248"/>
            <a:ext cx="2820987" cy="152400"/>
          </a:xfrm>
        </p:spPr>
        <p:txBody>
          <a:bodyPr rtlCol="1"/>
          <a:lstStyle>
            <a:lvl1pPr algn="l" rtl="1">
              <a:defRPr/>
            </a:lvl1pPr>
          </a:lstStyle>
          <a:p>
            <a:endParaRPr lang="he-IL" dirty="0"/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image" Target="/ppt/media/image12.png" Id="rId13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תמונה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 flipH="1">
            <a:off x="0" y="0"/>
            <a:ext cx="320307" cy="6858000"/>
          </a:xfrm>
          <a:prstGeom prst="rect">
            <a:avLst/>
          </a:prstGeom>
        </p:spPr>
      </p:pic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 flipH="1">
            <a:off x="1447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pPr rtl="1"/>
            <a:r>
              <a:rPr lang="he-IL" noProof="0" dirty="0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 flipH="1">
            <a:off x="5029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pPr lvl="0" rtl="1"/>
            <a:r>
              <a:rPr lang="he-IL" noProof="0"/>
              <a:t>לחץ כדי לערוך סגנונות טקסט של תבנית בסיס</a:t>
            </a:r>
          </a:p>
          <a:p>
            <a:pPr lvl="1" rtl="1"/>
            <a:r>
              <a:rPr lang="he-IL" noProof="0"/>
              <a:t>רמה שניה</a:t>
            </a:r>
          </a:p>
          <a:p>
            <a:pPr lvl="2" rtl="1"/>
            <a:r>
              <a:rPr lang="he-IL" noProof="0"/>
              <a:t>רמה שלישית</a:t>
            </a:r>
          </a:p>
          <a:p>
            <a:pPr lvl="3" rtl="1"/>
            <a:r>
              <a:rPr lang="he-IL" noProof="0"/>
              <a:t>רמה רביעית</a:t>
            </a:r>
          </a:p>
          <a:p>
            <a:pPr lvl="4" rtl="1"/>
            <a:r>
              <a:rPr lang="he-IL" noProof="0"/>
              <a:t>רמה חמישית</a:t>
            </a:r>
          </a:p>
        </p:txBody>
      </p:sp>
      <p:sp>
        <p:nvSpPr>
          <p:cNvPr id="8" name="מציין מיקום של מספר שקופית 7"/>
          <p:cNvSpPr>
            <a:spLocks noGrp="1"/>
          </p:cNvSpPr>
          <p:nvPr>
            <p:ph type="sldNum" sz="quarter" idx="4"/>
          </p:nvPr>
        </p:nvSpPr>
        <p:spPr>
          <a:xfrm flipH="1">
            <a:off x="8382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rtl="1">
              <a:defRPr sz="1050">
                <a:solidFill>
                  <a:schemeClr val="tx1">
                    <a:lumMod val="50000"/>
                    <a:lumOff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2B19053D-4B37-4D7B-8ABF-990319F02EEF}" type="slidenum">
              <a:rPr lang="he-IL" noProof="0" smtClean="0"/>
              <a:pPr/>
              <a:t>‹#›</a:t>
            </a:fld>
            <a:endParaRPr lang="he-IL" noProof="0" dirty="0"/>
          </a:p>
        </p:txBody>
      </p:sp>
      <p:sp>
        <p:nvSpPr>
          <p:cNvPr id="9" name="מציין מיקום של תאריך 8"/>
          <p:cNvSpPr>
            <a:spLocks noGrp="1"/>
          </p:cNvSpPr>
          <p:nvPr>
            <p:ph type="dt" sz="half" idx="2"/>
          </p:nvPr>
        </p:nvSpPr>
        <p:spPr>
          <a:xfrm flipH="1">
            <a:off x="1447800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rtl="1">
              <a:defRPr sz="1050">
                <a:solidFill>
                  <a:schemeClr val="tx1">
                    <a:lumMod val="50000"/>
                    <a:lumOff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l"/>
            <a:fld id="{81BF41C9-0A85-464D-8D46-726A1648A8DC}" type="datetime1">
              <a:rPr lang="he-IL" smtClean="0"/>
              <a:t>י"ב/אלול/תשפ"א</a:t>
            </a:fld>
            <a:endParaRPr lang="he-IL" dirty="0"/>
          </a:p>
        </p:txBody>
      </p:sp>
      <p:sp>
        <p:nvSpPr>
          <p:cNvPr id="10" name="מציין מיקום של כותרת תחתונה 9"/>
          <p:cNvSpPr>
            <a:spLocks noGrp="1"/>
          </p:cNvSpPr>
          <p:nvPr>
            <p:ph type="ftr" sz="quarter" idx="3"/>
          </p:nvPr>
        </p:nvSpPr>
        <p:spPr>
          <a:xfrm flipH="1">
            <a:off x="1447800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 rtl="1">
              <a:defRPr sz="105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he-I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1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182880" indent="-182880" algn="r" defTabSz="914400" rtl="1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411480" indent="-182880" algn="r" defTabSz="914400" rtl="1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594360" indent="-182880" algn="r" defTabSz="914400" rtl="1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777240" indent="-182880" algn="r" defTabSz="914400" rtl="1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960120" indent="-182880" algn="r" defTabSz="914400" rtl="1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1143000" indent="-182880" algn="r" defTabSz="914400" rtl="1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r" defTabSz="914400" rtl="1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r" defTabSz="914400" rtl="1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r" defTabSz="914400" rtl="1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משנה 1"/>
          <p:cNvSpPr>
            <a:spLocks noGrp="1"/>
          </p:cNvSpPr>
          <p:nvPr>
            <p:ph type="subTitle" idx="1"/>
          </p:nvPr>
        </p:nvSpPr>
        <p:spPr>
          <a:xfrm flipH="1">
            <a:off x="2743200" y="3581400"/>
            <a:ext cx="3962400" cy="2133600"/>
          </a:xfrm>
        </p:spPr>
        <p:txBody>
          <a:bodyPr rtlCol="1"/>
          <a:lstStyle/>
          <a:p>
            <a:pPr algn="l" rtl="1"/>
            <a:endParaRPr lang="he-IL"/>
          </a:p>
        </p:txBody>
      </p:sp>
      <p:sp>
        <p:nvSpPr>
          <p:cNvPr id="3" name="כותרת 2"/>
          <p:cNvSpPr>
            <a:spLocks noGrp="1"/>
          </p:cNvSpPr>
          <p:nvPr>
            <p:ph type="title"/>
          </p:nvPr>
        </p:nvSpPr>
        <p:spPr>
          <a:xfrm flipH="1">
            <a:off x="2743200" y="1447800"/>
            <a:ext cx="3962400" cy="2133600"/>
          </a:xfrm>
        </p:spPr>
        <p:txBody>
          <a:bodyPr rtlCol="1"/>
          <a:lstStyle/>
          <a:p>
            <a:pPr algn="l" rtl="1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61861403"/>
      </p:ext>
    </p:extLst>
  </p:cSld>
  <p:clrMapOvr>
    <a:masterClrMapping/>
  </p:clrMapOvr>
</p:sld>
</file>

<file path=ppt/theme/theme12.xml><?xml version="1.0" encoding="utf-8"?>
<a:theme xmlns:a="http://schemas.openxmlformats.org/drawingml/2006/main" name="הרכב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os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ערכת נושא של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ערכת נושא של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Composite</ap:Template>
  <ap:TotalTime>39</ap:TotalTime>
  <ap:Words>1</ap:Words>
  <ap:PresentationFormat>‫הצגה על המסך (4:3)</ap:PresentationFormat>
  <ap:Paragraphs>1</ap:Paragraphs>
  <ap:Slides>1</ap:Slides>
  <ap:Notes>1</ap:Notes>
  <ap:HiddenSlides>0</ap:HiddenSlides>
  <ap:MMClips>0</ap:MMClips>
  <ap:ScaleCrop>false</ap:ScaleCrop>
  <ap:HeadingPairs>
    <vt:vector baseType="variant" size="6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ap:HeadingPairs>
  <ap:TitlesOfParts>
    <vt:vector baseType="lpstr" size="4">
      <vt:lpstr>Tahoma</vt:lpstr>
      <vt:lpstr>Wingdings</vt:lpstr>
      <vt:lpstr>הרכב</vt:lpstr>
      <vt:lpstr>מצגת של PowerPoint‏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2014-09-16T21:32:48Z</dcterms:created>
  <dcterms:modified xsi:type="dcterms:W3CDTF">2021-08-20T02:51:19Z</dcterms:modified>
</cp:coreProperties>
</file>