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5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92" y="77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>
            <a:extLst>
              <a:ext uri="{FF2B5EF4-FFF2-40B4-BE49-F238E27FC236}">
                <a16:creationId xmlns:a16="http://schemas.microsoft.com/office/drawing/2014/main" id="{EA558BBC-03E2-44D9-805C-1DC2066A8A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9D857FB2-AF61-4C0D-8D24-DB4A75DD92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B549302B-02B8-4CE1-BBAB-BDEC4E354167}" type="datetime1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ח'/אלול/תשפ"א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164CB906-F7A8-425F-8076-0AA236D751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r" rtl="1"/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38DC5B66-C63B-4621-B46C-E2D2EE3FF6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FADC37C9-47A5-4A89-B072-835A32473E8A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536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 flipH="1"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 flipH="1">
            <a:off x="1587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BB16CFC-1020-40FF-99BB-DE3B5C1532AA}" type="datetime1">
              <a:rPr lang="he-IL" smtClean="0"/>
              <a:t>ח'/אלול/תשפ"א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 flipH="1"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 flipH="1"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 flipH="1">
            <a:off x="1587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64F066B1-2811-41C2-811E-64A8AD38E739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10052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algn="l" rtl="1"/>
            <a:fld id="{64F066B1-2811-41C2-811E-64A8AD38E739}" type="slidenum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1</a:t>
            </a:fld>
            <a:endParaRPr lang="he-IL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6672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image" Target="/ppt/media/image12.jpeg" Id="rId2" /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457200" y="1481329"/>
            <a:ext cx="8229600" cy="4386071"/>
          </a:xfrm>
        </p:spPr>
        <p:txBody>
          <a:bodyPr vert="eaVert"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CFF8165-73A5-4FC8-B8EC-9381D35B4DEF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5BBC35B-A44B-4119-B8DA-DE9E3DFADA20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שולש ישר זווית 9"/>
          <p:cNvSpPr/>
          <p:nvPr/>
        </p:nvSpPr>
        <p:spPr>
          <a:xfrm flipH="1">
            <a:off x="-7087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 flipH="1">
            <a:off x="685800" y="1752601"/>
            <a:ext cx="7772400" cy="1829761"/>
          </a:xfrm>
        </p:spPr>
        <p:txBody>
          <a:bodyPr vert="horz" rtlCol="1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 flipH="1">
            <a:off x="685800" y="3611607"/>
            <a:ext cx="7772400" cy="1199704"/>
          </a:xfrm>
        </p:spPr>
        <p:txBody>
          <a:bodyPr lIns="45720" rIns="45720" rtlCol="1"/>
          <a:lstStyle>
            <a:lvl1pPr marL="0" marR="64008" indent="0" algn="l" rtl="1">
              <a:buNone/>
              <a:defRPr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 rtl="1">
              <a:buNone/>
            </a:lvl2pPr>
            <a:lvl3pPr marL="914400" indent="0" algn="ctr" rtl="1">
              <a:buNone/>
            </a:lvl3pPr>
            <a:lvl4pPr marL="1371600" indent="0" algn="ctr" rtl="1">
              <a:buNone/>
            </a:lvl4pPr>
            <a:lvl5pPr marL="1828800" indent="0" algn="ctr" rtl="1">
              <a:buNone/>
            </a:lvl5pPr>
            <a:lvl6pPr marL="2286000" indent="0" algn="ctr" rtl="1">
              <a:buNone/>
            </a:lvl6pPr>
            <a:lvl7pPr marL="2743200" indent="0" algn="ctr" rtl="1">
              <a:buNone/>
            </a:lvl7pPr>
            <a:lvl8pPr marL="3200400" indent="0" algn="ctr" rtl="1">
              <a:buNone/>
            </a:lvl8pPr>
            <a:lvl9pPr marL="3657600" indent="0" algn="ctr" rtl="1">
              <a:buNone/>
            </a:lvl9pPr>
            <a:extLst/>
          </a:lstStyle>
          <a:p>
            <a:pPr rtl="1"/>
            <a:r>
              <a:rPr lang="he-IL" noProof="0" dirty="0"/>
              <a:t>לחץ כדי לערוך סגנון כותרת משנה של תבנית בסיס</a:t>
            </a:r>
          </a:p>
        </p:txBody>
      </p:sp>
      <p:grpSp>
        <p:nvGrpSpPr>
          <p:cNvPr id="2" name="קבוצה 1"/>
          <p:cNvGrpSpPr/>
          <p:nvPr/>
        </p:nvGrpSpPr>
        <p:grpSpPr>
          <a:xfrm flipH="1">
            <a:off x="0" y="4953000"/>
            <a:ext cx="9147765" cy="1912088"/>
            <a:chOff x="-3765" y="4832896"/>
            <a:chExt cx="9147765" cy="2032192"/>
          </a:xfrm>
        </p:grpSpPr>
        <p:sp>
          <p:nvSpPr>
            <p:cNvPr id="7" name="צורה חופשית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1" anchor="t" compatLnSpc="1"/>
            <a:lstStyle/>
            <a:p>
              <a:pPr rtl="1"/>
              <a:endParaRPr kumimoji="0"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צורה חופשית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1" anchor="t" compatLnSpc="1"/>
            <a:lstStyle/>
            <a:p>
              <a:pPr rtl="1"/>
              <a:endParaRPr kumimoji="0"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1" name="צורה חופשית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rtlCol="1" anchor="ctr" compatLnSpc="1"/>
            <a:lstStyle/>
            <a:p>
              <a:pPr algn="ctr" rtl="1" eaLnBrk="1" latinLnBrk="0" hangingPunct="1"/>
              <a:endParaRPr kumimoji="0" lang="he-IL" noProof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2" name="מחבר ישר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A8708650-AE9E-4862-A026-22D50D95F029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>
                <a:solidFill>
                  <a:schemeClr val="accent1">
                    <a:tint val="2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he-IL" dirty="0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l" rtl="1">
              <a:defRPr>
                <a:solidFill>
                  <a:srgbClr val="FFFF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D5BBC35B-A44B-4119-B8DA-DE9E3DFADA20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 flipH="1">
            <a:off x="522517" y="274640"/>
            <a:ext cx="1777470" cy="5592761"/>
          </a:xfrm>
        </p:spPr>
        <p:txBody>
          <a:bodyPr vert="vert270" rtlCol="1"/>
          <a:lstStyle>
            <a:lvl1pPr algn="r" rtl="1">
              <a:defRPr/>
            </a:lvl1pPr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אנכי 2"/>
          <p:cNvSpPr>
            <a:spLocks noGrp="1"/>
          </p:cNvSpPr>
          <p:nvPr>
            <p:ph type="body" orient="vert" idx="1"/>
          </p:nvPr>
        </p:nvSpPr>
        <p:spPr>
          <a:xfrm flipH="1">
            <a:off x="2362200" y="274641"/>
            <a:ext cx="6324600" cy="5592760"/>
          </a:xfrm>
        </p:spPr>
        <p:txBody>
          <a:bodyPr vert="vert270" rtlCol="1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 rtl="1" eaLnBrk="1" latinLnBrk="0" hangingPunct="1"/>
            <a:r>
              <a:rPr lang="he-IL" noProof="0" dirty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 dirty="0"/>
              <a:t>רמה שניה</a:t>
            </a:r>
          </a:p>
          <a:p>
            <a:pPr lvl="2" rtl="1" eaLnBrk="1" latinLnBrk="0" hangingPunct="1"/>
            <a:r>
              <a:rPr lang="he-IL" noProof="0" dirty="0"/>
              <a:t>רמה שלישית</a:t>
            </a:r>
          </a:p>
          <a:p>
            <a:pPr lvl="3" rtl="1" eaLnBrk="1" latinLnBrk="0" hangingPunct="1"/>
            <a:r>
              <a:rPr lang="he-IL" noProof="0" dirty="0"/>
              <a:t>רמה רביעית</a:t>
            </a:r>
          </a:p>
          <a:p>
            <a:pPr lvl="4" rtl="1" eaLnBrk="1" latinLnBrk="0" hangingPunct="1"/>
            <a:r>
              <a:rPr lang="he-IL" noProof="0" dirty="0"/>
              <a:t>רמה חמישית</a:t>
            </a:r>
            <a:endParaRPr kumimoji="0" lang="he-IL" noProof="0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06D3AFC7-2BAA-4D30-8440-DDC8A15DC477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/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D5BBC35B-A44B-4119-B8DA-DE9E3DFADA20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 flipH="1">
            <a:off x="457200" y="1481328"/>
            <a:ext cx="8229600" cy="4525963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F060422B-03DD-44A9-BCFA-3641DCBCCCDB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5BBC35B-A44B-4119-B8DA-DE9E3DFADA20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649224" y="1059712"/>
            <a:ext cx="7772400" cy="1828800"/>
          </a:xfrm>
        </p:spPr>
        <p:txBody>
          <a:bodyPr vert="horz" rtlCol="1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1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649287" y="2931712"/>
            <a:ext cx="4572000" cy="1454888"/>
          </a:xfrm>
        </p:spPr>
        <p:txBody>
          <a:bodyPr lIns="91440" rIns="91440" rtlCol="1" anchor="t"/>
          <a:lstStyle>
            <a:lvl1pPr marL="0" indent="0" algn="l" rtl="1">
              <a:buNone/>
              <a:defRPr sz="23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algn="r" rtl="1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algn="r" rtl="1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1" eaLnBrk="1" latinLnBrk="0" hangingPunct="1"/>
            <a:r>
              <a:rPr lang="he-IL" noProof="0" dirty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2C86F325-5C1F-41F1-B152-66FBBE2F23D4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5BBC35B-A44B-4119-B8DA-DE9E3DFADA20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7" name="סוגר זוויתי 6"/>
          <p:cNvSpPr/>
          <p:nvPr/>
        </p:nvSpPr>
        <p:spPr>
          <a:xfrm flipH="1">
            <a:off x="532444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סוגר זוויתי 7"/>
          <p:cNvSpPr/>
          <p:nvPr/>
        </p:nvSpPr>
        <p:spPr>
          <a:xfrm flipH="1">
            <a:off x="5510856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 flipH="1">
            <a:off x="4648200" y="1481328"/>
            <a:ext cx="4038600" cy="4525963"/>
          </a:xfrm>
        </p:spPr>
        <p:txBody>
          <a:bodyPr rtlCol="1"/>
          <a:lstStyle>
            <a:lvl1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 flipH="1">
            <a:off x="457200" y="1481328"/>
            <a:ext cx="4038600" cy="4525963"/>
          </a:xfrm>
        </p:spPr>
        <p:txBody>
          <a:bodyPr rtlCol="1"/>
          <a:lstStyle>
            <a:lvl1pPr algn="r" rtl="1">
              <a:defRPr sz="2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0AB41DF7-CEBF-4E21-B5AC-2795BB42C7B7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BBC35B-A44B-4119-B8DA-DE9E3DFADA20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457200" y="273050"/>
            <a:ext cx="8229600" cy="1143000"/>
          </a:xfrm>
        </p:spPr>
        <p:txBody>
          <a:bodyPr rtlCol="1" anchor="ctr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 flipH="1">
            <a:off x="4646612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1" anchor="ctr"/>
          <a:lstStyle>
            <a:lvl1pPr marL="0" indent="0" algn="r" rtl="1">
              <a:buNone/>
              <a:defRPr sz="2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 flipH="1">
            <a:off x="45719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rtlCol="1" anchor="ctr"/>
          <a:lstStyle>
            <a:lvl1pPr marL="0" indent="0" algn="r" rtl="1">
              <a:buNone/>
              <a:defRPr sz="2400" b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buNone/>
              <a:defRPr sz="2000" b="1"/>
            </a:lvl2pPr>
            <a:lvl3pPr algn="r" rtl="1">
              <a:buNone/>
              <a:defRPr sz="1800" b="1"/>
            </a:lvl3pPr>
            <a:lvl4pPr algn="r" rtl="1">
              <a:buNone/>
              <a:defRPr sz="1600" b="1"/>
            </a:lvl4pPr>
            <a:lvl5pPr algn="r" rtl="1">
              <a:buNone/>
              <a:defRPr sz="1600" b="1"/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 flipH="1">
            <a:off x="4646612" y="1444294"/>
            <a:ext cx="4040188" cy="3941763"/>
          </a:xfrm>
          <a:ln>
            <a:noFill/>
            <a:prstDash val="sysDash"/>
            <a:miter lim="800000"/>
          </a:ln>
        </p:spPr>
        <p:txBody>
          <a:bodyPr rtlCol="1"/>
          <a:lstStyle>
            <a:lvl1pPr algn="r" rtl="1"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 flipH="1">
            <a:off x="457200" y="1444294"/>
            <a:ext cx="4041775" cy="3941763"/>
          </a:xfrm>
          <a:ln>
            <a:noFill/>
            <a:prstDash val="sysDash"/>
            <a:miter lim="800000"/>
          </a:ln>
        </p:spPr>
        <p:txBody>
          <a:bodyPr rtlCol="1"/>
          <a:lstStyle>
            <a:lvl1pPr algn="r" rtl="1">
              <a:spcBef>
                <a:spcPts val="0"/>
              </a:spcBef>
              <a:defRPr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algn="r" rtl="1">
              <a:defRPr sz="18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 algn="r" rtl="1">
              <a:defRPr sz="16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2E5AA72-CAA1-4E29-811C-40A1A32B233F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BBC35B-A44B-4119-B8DA-DE9E3DFADA20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880E9EF9-E8E0-4389-8DDE-227733F0E015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algn="l"/>
            <a:fld id="{D5BBC35B-A44B-4119-B8DA-DE9E3DFADA20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6" name="כותרת 5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9FD81894-7EAB-4407-A5C5-DE874A431AB1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l" rtl="1"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D5BBC35B-A44B-4119-B8DA-DE9E3DFADA20}" type="slidenum">
              <a:rPr lang="he-IL" smtClean="0"/>
              <a:pPr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747824" y="4876800"/>
            <a:ext cx="7481776" cy="457200"/>
          </a:xfrm>
        </p:spPr>
        <p:txBody>
          <a:bodyPr vert="horz" rtlCol="1" anchor="t">
            <a:noAutofit/>
            <a:sp3d prstMaterial="softEdge">
              <a:bevelT w="0" h="0"/>
            </a:sp3d>
          </a:bodyPr>
          <a:lstStyle>
            <a:lvl1pPr algn="l" rtl="1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 flipH="1">
            <a:off x="749808" y="5355102"/>
            <a:ext cx="3974592" cy="914400"/>
          </a:xfrm>
        </p:spPr>
        <p:txBody>
          <a:bodyPr rtlCol="1"/>
          <a:lstStyle>
            <a:lvl1pPr marL="0" indent="0" algn="l" rtl="1">
              <a:buNone/>
              <a:defRPr sz="1600"/>
            </a:lvl1pPr>
            <a:lvl2pPr algn="r" rtl="1">
              <a:buNone/>
              <a:defRPr sz="1200"/>
            </a:lvl2pPr>
            <a:lvl3pPr algn="r" rtl="1">
              <a:buNone/>
              <a:defRPr sz="1000"/>
            </a:lvl3pPr>
            <a:lvl4pPr algn="r" rtl="1">
              <a:buNone/>
              <a:defRPr sz="900"/>
            </a:lvl4pPr>
            <a:lvl5pPr algn="r" rtl="1">
              <a:buNone/>
              <a:defRPr sz="900"/>
            </a:lvl5pPr>
            <a:extLst/>
          </a:lstStyle>
          <a:p>
            <a:pPr lvl="0" rtl="1" eaLnBrk="1" latinLnBrk="0" hangingPunct="1"/>
            <a:r>
              <a:rPr lang="he-IL" noProof="0" dirty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 flipH="1">
            <a:off x="749808" y="274320"/>
            <a:ext cx="7479792" cy="4572000"/>
          </a:xfrm>
        </p:spPr>
        <p:txBody>
          <a:bodyPr rtlCol="1"/>
          <a:lstStyle>
            <a:lvl1pPr algn="r" rtl="1">
              <a:defRPr sz="3200"/>
            </a:lvl1pPr>
            <a:lvl2pPr algn="r" rtl="1">
              <a:defRPr sz="2800"/>
            </a:lvl2pPr>
            <a:lvl3pPr algn="r" rtl="1">
              <a:defRPr sz="2400"/>
            </a:lvl3pPr>
            <a:lvl4pPr algn="r" rtl="1">
              <a:defRPr sz="2000"/>
            </a:lvl4pPr>
            <a:lvl5pPr algn="r" rtl="1">
              <a:defRPr sz="2000"/>
            </a:lvl5pPr>
            <a:extLst/>
          </a:lstStyle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  <a:endParaRPr kumimoji="0"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/>
            </a:lvl1pPr>
          </a:lstStyle>
          <a:p>
            <a:pPr rtl="1"/>
            <a:fld id="{528C0042-97FE-48A6-9300-3CD122C3C2BE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r" rtl="1">
              <a:defRPr/>
            </a:lvl1pPr>
          </a:lstStyle>
          <a:p>
            <a:pPr algn="l"/>
            <a:fld id="{D5BBC35B-A44B-4119-B8DA-DE9E3DFADA20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 flipH="1">
            <a:off x="839968" y="5443402"/>
            <a:ext cx="7162800" cy="648232"/>
          </a:xfrm>
          <a:noFill/>
        </p:spPr>
        <p:txBody>
          <a:bodyPr lIns="91440" tIns="0" rIns="91440" rtlCol="1" anchor="t"/>
          <a:lstStyle>
            <a:lvl1pPr marL="0" marR="18288" indent="0" algn="l" rtl="1"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algn="r" rtl="1">
              <a:defRPr sz="1200"/>
            </a:lvl2pPr>
            <a:lvl3pPr algn="r" rtl="1">
              <a:defRPr sz="1000"/>
            </a:lvl3pPr>
            <a:lvl4pPr algn="r" rtl="1">
              <a:defRPr sz="900"/>
            </a:lvl4pPr>
            <a:lvl5pPr algn="r" rtl="1">
              <a:defRPr sz="900"/>
            </a:lvl5pPr>
            <a:extLst/>
          </a:lstStyle>
          <a:p>
            <a:pPr lvl="0" rtl="1" eaLnBrk="1" latinLnBrk="0" hangingPunct="1"/>
            <a:r>
              <a:rPr lang="he-IL" noProof="0" dirty="0"/>
              <a:t>לחץ כדי לערוך סגנונות טקסט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flipH="1"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 rtlCol="1"/>
          <a:lstStyle>
            <a:lvl1pPr marL="0" indent="0" algn="r" rtl="1">
              <a:buNone/>
              <a:defRPr sz="3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/>
              <a:t>לחץ על הסמל כדי להוסיף תמונה</a:t>
            </a:r>
            <a:endParaRPr kumimoji="0" lang="he-IL" noProof="0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 flipH="1">
            <a:off x="496728" y="6407944"/>
            <a:ext cx="1920240" cy="365760"/>
          </a:xfrm>
        </p:spPr>
        <p:txBody>
          <a:bodyPr rtlCol="1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6DB4F851-3A41-43E0-990D-73F7E8061283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 flipH="1">
            <a:off x="2413247" y="6407944"/>
            <a:ext cx="2350681" cy="365125"/>
          </a:xfrm>
        </p:spPr>
        <p:txBody>
          <a:bodyPr rtlCol="1"/>
          <a:lstStyle>
            <a:lvl1pPr algn="l" rtl="1"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 flipH="1">
            <a:off x="130968" y="6407944"/>
            <a:ext cx="365760" cy="365125"/>
          </a:xfrm>
        </p:spPr>
        <p:txBody>
          <a:bodyPr rtlCol="1"/>
          <a:lstStyle>
            <a:lvl1pPr algn="r" rtl="1">
              <a:defRPr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algn="l"/>
            <a:fld id="{D5BBC35B-A44B-4119-B8DA-DE9E3DFADA20}" type="slidenum">
              <a:rPr lang="he-IL" smtClean="0"/>
              <a:pPr algn="l"/>
              <a:t>‹#›</a:t>
            </a:fld>
            <a:endParaRPr lang="he-IL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flipH="1">
            <a:off x="839968" y="4865122"/>
            <a:ext cx="8075432" cy="562672"/>
          </a:xfrm>
          <a:noFill/>
        </p:spPr>
        <p:txBody>
          <a:bodyPr rtlCol="1" anchor="t">
            <a:sp3d prstMaterial="softEdge"/>
          </a:bodyPr>
          <a:lstStyle>
            <a:lvl1pPr marR="0" algn="l" rtl="1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rtl="1"/>
            <a:r>
              <a:rPr lang="he-IL" noProof="0" dirty="0"/>
              <a:t>לחץ כדי לערוך סגנון כותרת של תבנית בסיס</a:t>
            </a: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 flipH="1">
            <a:off x="370410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צורה חופשית 8"/>
          <p:cNvSpPr>
            <a:spLocks/>
          </p:cNvSpPr>
          <p:nvPr/>
        </p:nvSpPr>
        <p:spPr bwMode="auto">
          <a:xfrm flipH="1">
            <a:off x="4967832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algn="r"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משולש ישר זווית 9"/>
          <p:cNvSpPr>
            <a:spLocks/>
          </p:cNvSpPr>
          <p:nvPr/>
        </p:nvSpPr>
        <p:spPr bwMode="auto">
          <a:xfrm flipH="1">
            <a:off x="5747728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1" anchor="ctr" compatLnSpc="1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מחבר ישר 10"/>
          <p:cNvCxnSpPr>
            <a:cxnSpLocks/>
          </p:cNvCxnSpPr>
          <p:nvPr/>
        </p:nvCxnSpPr>
        <p:spPr>
          <a:xfrm flipH="1">
            <a:off x="5747728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סוגר זוויתי 11"/>
          <p:cNvSpPr/>
          <p:nvPr/>
        </p:nvSpPr>
        <p:spPr>
          <a:xfrm flipH="1">
            <a:off x="297008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סוגר זוויתי 12"/>
          <p:cNvSpPr/>
          <p:nvPr/>
        </p:nvSpPr>
        <p:spPr>
          <a:xfrm flipH="1">
            <a:off x="483424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image" Target="/ppt/media/image12.jpeg" Id="rId13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צורה חופשית 12"/>
          <p:cNvSpPr>
            <a:spLocks/>
          </p:cNvSpPr>
          <p:nvPr/>
        </p:nvSpPr>
        <p:spPr bwMode="auto">
          <a:xfrm flipH="1">
            <a:off x="370410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צורה חופשית 11"/>
          <p:cNvSpPr>
            <a:spLocks/>
          </p:cNvSpPr>
          <p:nvPr/>
        </p:nvSpPr>
        <p:spPr bwMode="auto">
          <a:xfrm flipH="1">
            <a:off x="4967832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1" anchor="t" compatLnSpc="1"/>
          <a:lstStyle/>
          <a:p>
            <a:pPr rtl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משולש ישר זווית 13"/>
          <p:cNvSpPr>
            <a:spLocks/>
          </p:cNvSpPr>
          <p:nvPr/>
        </p:nvSpPr>
        <p:spPr bwMode="auto">
          <a:xfrm flipH="1">
            <a:off x="5747728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rtlCol="1" anchor="ctr" compatLnSpc="1"/>
          <a:lstStyle/>
          <a:p>
            <a:pPr algn="ctr" rtl="1" eaLnBrk="1" latinLnBrk="0" hangingPunct="1"/>
            <a:endParaRPr kumimoji="0" lang="he-IL" noProof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5" name="מחבר ישר 14"/>
          <p:cNvCxnSpPr>
            <a:cxnSpLocks/>
          </p:cNvCxnSpPr>
          <p:nvPr/>
        </p:nvCxnSpPr>
        <p:spPr>
          <a:xfrm flipH="1">
            <a:off x="5747728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 flipH="1">
            <a:off x="457200" y="274638"/>
            <a:ext cx="8229600" cy="1143000"/>
          </a:xfrm>
          <a:prstGeom prst="rect">
            <a:avLst/>
          </a:prstGeom>
        </p:spPr>
        <p:txBody>
          <a:bodyPr vert="horz" rtlCol="1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rtl="1"/>
            <a:r>
              <a:rPr lang="he-IL" noProof="0"/>
              <a:t>לחץ כדי לערוך סגנון כותרת של תבנית בסיס</a:t>
            </a:r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 flipH="1">
            <a:off x="457200" y="1481328"/>
            <a:ext cx="8229600" cy="4525963"/>
          </a:xfrm>
          <a:prstGeom prst="rect">
            <a:avLst/>
          </a:prstGeom>
        </p:spPr>
        <p:txBody>
          <a:bodyPr vert="horz" rtlCol="1">
            <a:normAutofit/>
          </a:bodyPr>
          <a:lstStyle/>
          <a:p>
            <a:pPr lvl="0" rtl="1" eaLnBrk="1" latinLnBrk="0" hangingPunct="1"/>
            <a:r>
              <a:rPr lang="he-IL" noProof="0"/>
              <a:t>לחץ כדי לערוך סגנונות טקסט של תבנית בסיס</a:t>
            </a:r>
          </a:p>
          <a:p>
            <a:pPr lvl="1" rtl="1" eaLnBrk="1" latinLnBrk="0" hangingPunct="1"/>
            <a:r>
              <a:rPr lang="he-IL" noProof="0"/>
              <a:t>רמה שניה</a:t>
            </a:r>
          </a:p>
          <a:p>
            <a:pPr lvl="2" rtl="1" eaLnBrk="1" latinLnBrk="0" hangingPunct="1"/>
            <a:r>
              <a:rPr lang="he-IL" noProof="0"/>
              <a:t>רמה שלישית</a:t>
            </a:r>
          </a:p>
          <a:p>
            <a:pPr lvl="3" rtl="1" eaLnBrk="1" latinLnBrk="0" hangingPunct="1"/>
            <a:r>
              <a:rPr lang="he-IL" noProof="0"/>
              <a:t>רמה רביעית</a:t>
            </a:r>
          </a:p>
          <a:p>
            <a:pPr lvl="4" rtl="1" eaLnBrk="1" latinLnBrk="0" hangingPunct="1"/>
            <a:r>
              <a:rPr lang="he-IL" noProof="0"/>
              <a:t>רמה חמישית</a:t>
            </a:r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 flipH="1">
            <a:off x="496728" y="6407944"/>
            <a:ext cx="1920240" cy="365760"/>
          </a:xfrm>
          <a:prstGeom prst="rect">
            <a:avLst/>
          </a:prstGeom>
        </p:spPr>
        <p:txBody>
          <a:bodyPr vert="horz" rtlCol="1" anchor="b"/>
          <a:lstStyle>
            <a:lvl1pPr algn="r" rtl="1" eaLnBrk="1" latinLnBrk="0" hangingPunct="1">
              <a:defRPr kumimoji="0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fld id="{BD7CC172-3F7E-460D-AFC3-091A00BC5B69}" type="datetime1">
              <a:rPr lang="he-IL" noProof="0" smtClean="0"/>
              <a:t>ח'/אלול/תשפ"א</a:t>
            </a:fld>
            <a:endParaRPr lang="he-IL" noProof="0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 flipH="1">
            <a:off x="2413247" y="6407944"/>
            <a:ext cx="2350681" cy="365125"/>
          </a:xfrm>
          <a:prstGeom prst="rect">
            <a:avLst/>
          </a:prstGeom>
        </p:spPr>
        <p:txBody>
          <a:bodyPr vert="horz" rtlCol="1" anchor="b"/>
          <a:lstStyle>
            <a:lvl1pPr algn="l" rtl="1" eaLnBrk="1" latinLnBrk="0" hangingPunct="1">
              <a:defRPr kumimoji="0" sz="100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endParaRPr lang="he-IL" dirty="0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 flipH="1">
            <a:off x="130968" y="6407944"/>
            <a:ext cx="365760" cy="365125"/>
          </a:xfrm>
          <a:prstGeom prst="rect">
            <a:avLst/>
          </a:prstGeom>
        </p:spPr>
        <p:txBody>
          <a:bodyPr vert="horz" rtlCol="1" anchor="b"/>
          <a:lstStyle>
            <a:lvl1pPr algn="r" rtl="1" eaLnBrk="1" latinLnBrk="0" hangingPunct="1">
              <a:defRPr kumimoji="0" sz="1000" b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extLst/>
          </a:lstStyle>
          <a:p>
            <a:pPr algn="l"/>
            <a:fld id="{D5BBC35B-A44B-4119-B8DA-DE9E3DFADA20}" type="slidenum">
              <a:rPr lang="he-IL" smtClean="0"/>
              <a:pPr algn="l"/>
              <a:t>‹#›</a:t>
            </a:fld>
            <a:endParaRPr lang="he-I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r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 panose="05040102010807070707" pitchFamily="18" charset="2"/>
        <a:buChar char=""/>
        <a:defRPr kumimoji="0" sz="27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 flipH="1">
            <a:off x="685800" y="1752601"/>
            <a:ext cx="7772400" cy="1829761"/>
          </a:xfrm>
        </p:spPr>
        <p:txBody>
          <a:bodyPr rtlCol="1"/>
          <a:lstStyle/>
          <a:p>
            <a:pPr algn="l" rtl="1"/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 flipH="1">
            <a:off x="685800" y="3611607"/>
            <a:ext cx="7772400" cy="1199704"/>
          </a:xfrm>
        </p:spPr>
        <p:txBody>
          <a:bodyPr rtlCol="1"/>
          <a:lstStyle/>
          <a:p>
            <a:pPr algn="l" rtl="1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21228451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רחבה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Concourse</ap:Template>
  <ap:TotalTime>24</ap:TotalTime>
  <ap:Words>1</ap:Words>
  <ap:PresentationFormat>‫הצגה על המסך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ap:HeadingPairs>
  <ap:TitlesOfParts>
    <vt:vector baseType="lpstr" size="6">
      <vt:lpstr>Tahoma</vt:lpstr>
      <vt:lpstr>Verdana</vt:lpstr>
      <vt:lpstr>Wingdings 2</vt:lpstr>
      <vt:lpstr>Wingdings 3</vt:lpstr>
      <vt:lpstr>רחבה</vt:lpstr>
      <vt:lpstr>מצגת של PowerPoint‏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2014-09-16T21:33:07Z</dcterms:created>
  <dcterms:modified xsi:type="dcterms:W3CDTF">2021-08-16T06:37:44Z</dcterms:modified>
</cp:coreProperties>
</file>