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E19AD452-52C7-4C91-BCFF-E0CBF8920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89B8CB8-155C-4FAE-80D3-0EE5BEA3F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6590ED3-1272-494A-94E3-6FD508CE8D0E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י"ב/אלול/תשפ"א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F331E27-9C40-40A4-A4B1-0A0580E3B0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1F65504-F4AD-491E-AF3C-5A35C7F13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2627B2CA-3032-439A-BBE4-743AD15B879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81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EF752F-DF82-4E2E-8065-B57C0E7F2DBD}" type="datetime1">
              <a:rPr lang="he-IL" smtClean="0"/>
              <a:t>י"ב/אלול/תשפ"א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0900644-9224-40CF-B59C-FC4CA26205B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155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50900644-9224-40CF-B59C-FC4CA26205B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02487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371600" y="2057400"/>
            <a:ext cx="6400800" cy="3429001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108B8-892D-4F8B-B893-A29D58FDB78F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CF40B41D-FD10-4A38-B39B-626510BD49B7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371600" y="1859280"/>
            <a:ext cx="6400800" cy="129540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pic>
        <p:nvPicPr>
          <p:cNvPr id="8" name="תמונה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371600" y="3429000"/>
            <a:ext cx="6400800" cy="762000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white"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C2AF0E-663A-4AAC-BF85-01405AE217CF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white"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CF40B41D-FD10-4A38-B39B-626510BD49B7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219200" y="1209041"/>
            <a:ext cx="1295400" cy="4318000"/>
          </a:xfrm>
        </p:spPr>
        <p:txBody>
          <a:bodyPr vert="vert270" rtlCol="1"/>
          <a:lstStyle>
            <a:lvl1pPr algn="ct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667000" y="1219199"/>
            <a:ext cx="5181600" cy="4267201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E3407AF-BDD2-40E8-A2A1-3F022A813D7A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F40B41D-FD10-4A38-B39B-626510BD49B7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71600" y="2438400"/>
            <a:ext cx="6400800" cy="3048001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D0C270-D3A4-40E1-8E88-04DC7EE0BE35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9" name="תמונה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7EF834A-4BF6-4965-9468-7600F38D48A3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תמונה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3410267"/>
            <a:ext cx="6248400" cy="1456373"/>
          </a:xfrm>
        </p:spPr>
        <p:txBody>
          <a:bodyPr rtlCol="1" anchor="t">
            <a:normAutofit/>
          </a:bodyPr>
          <a:lstStyle>
            <a:lvl1pPr algn="ctr" rtl="1">
              <a:defRPr sz="3600" b="0" i="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447800" y="1503680"/>
            <a:ext cx="6248400" cy="1566862"/>
          </a:xfrm>
        </p:spPr>
        <p:txBody>
          <a:bodyPr rtlCol="1" anchor="b"/>
          <a:lstStyle>
            <a:lvl1pPr marL="0" indent="0" algn="ctr" rtl="1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לחץ כדי לערוך סגנונות טקסט של תבנית בסיס</a:t>
            </a:r>
          </a:p>
        </p:txBody>
      </p:sp>
      <p:pic>
        <p:nvPicPr>
          <p:cNvPr id="8" name="תמונה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תוכן 9"/>
          <p:cNvSpPr>
            <a:spLocks noGrp="1"/>
          </p:cNvSpPr>
          <p:nvPr>
            <p:ph sz="quarter" idx="13"/>
          </p:nvPr>
        </p:nvSpPr>
        <p:spPr>
          <a:xfrm flipH="1">
            <a:off x="4648200" y="2438400"/>
            <a:ext cx="3124200" cy="3124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AA23841-C029-46B6-B20E-6A6982729246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40B41D-FD10-4A38-B39B-626510BD49B7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4"/>
          </p:nvPr>
        </p:nvSpPr>
        <p:spPr>
          <a:xfrm flipH="1">
            <a:off x="1371600" y="2438400"/>
            <a:ext cx="3124200" cy="31242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pic>
        <p:nvPicPr>
          <p:cNvPr id="9" name="תמונה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 flipH="1"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מציין מיקום תוכן 10"/>
          <p:cNvSpPr>
            <a:spLocks noGrp="1"/>
          </p:cNvSpPr>
          <p:nvPr>
            <p:ph sz="quarter" idx="13"/>
          </p:nvPr>
        </p:nvSpPr>
        <p:spPr>
          <a:xfrm flipH="1">
            <a:off x="4648200" y="2819400"/>
            <a:ext cx="3124200" cy="27432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4"/>
          </p:nvPr>
        </p:nvSpPr>
        <p:spPr>
          <a:xfrm flipH="1">
            <a:off x="1371600" y="2819400"/>
            <a:ext cx="3124200" cy="27432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4646612" y="2362201"/>
            <a:ext cx="3125788" cy="451338"/>
          </a:xfrm>
        </p:spPr>
        <p:txBody>
          <a:bodyPr rtlCol="1" anchor="b"/>
          <a:lstStyle>
            <a:lvl1pPr marL="0" indent="0" algn="ctr" rtl="1">
              <a:buNone/>
              <a:defRPr sz="1800" b="1" baseline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371600" y="2359152"/>
            <a:ext cx="3127375" cy="448056"/>
          </a:xfrm>
        </p:spPr>
        <p:txBody>
          <a:bodyPr rtlCol="1" anchor="b"/>
          <a:lstStyle>
            <a:lvl1pPr marL="0" indent="0" algn="ctr" rtl="1">
              <a:buNone/>
              <a:defRPr sz="1800" b="1" baseline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BFFA7789-951D-4387-BE6A-E0BA5F911C7B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DBAB593-A4A5-4784-87DD-9090D445E2ED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תמונה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 flipH="1"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B11C4BD-9100-4AE1-9E8D-D10E6FA3E881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CF40B41D-FD10-4A38-B39B-626510BD49B7}" type="slidenum">
              <a:rPr lang="he-IL" noProof="0" smtClean="0"/>
              <a:pPr algn="l"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676400"/>
            <a:ext cx="2819399" cy="599440"/>
          </a:xfrm>
        </p:spPr>
        <p:txBody>
          <a:bodyPr rtlCol="1" anchor="b">
            <a:noAutofit/>
          </a:bodyPr>
          <a:lstStyle>
            <a:lvl1pPr algn="ctr" rtl="1">
              <a:defRPr sz="1700" b="1" cap="all" spc="0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71600" y="2275840"/>
            <a:ext cx="2819399" cy="2905760"/>
          </a:xfrm>
        </p:spPr>
        <p:txBody>
          <a:bodyPr rtlCol="1"/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A7DC4CE-AB39-40F4-A7F1-590B03E04C33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3"/>
          </p:nvPr>
        </p:nvSpPr>
        <p:spPr>
          <a:xfrm flipH="1">
            <a:off x="4495800" y="1676400"/>
            <a:ext cx="3276600" cy="35052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לוח 9"/>
          <p:cNvSpPr/>
          <p:nvPr/>
        </p:nvSpPr>
        <p:spPr>
          <a:xfrm flipH="1">
            <a:off x="4590288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71600" y="1676400"/>
            <a:ext cx="2819400" cy="599440"/>
          </a:xfrm>
        </p:spPr>
        <p:txBody>
          <a:bodyPr rtlCol="1" anchor="b">
            <a:noAutofit/>
          </a:bodyPr>
          <a:lstStyle>
            <a:lvl1pPr algn="ctr" rtl="1">
              <a:defRPr sz="1700" b="1" cap="all" spc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flipH="1">
            <a:off x="46482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1">
            <a:normAutofit/>
          </a:bodyPr>
          <a:lstStyle>
            <a:lvl1pPr marL="0" indent="0" algn="ctr" rtl="1">
              <a:buNone/>
              <a:defRPr sz="1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71600" y="2276856"/>
            <a:ext cx="2819400" cy="2875280"/>
          </a:xfrm>
        </p:spPr>
        <p:txBody>
          <a:bodyPr rtlCol="1"/>
          <a:lstStyle>
            <a:lvl1pPr marL="0" indent="0" algn="ct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6705600" y="6356350"/>
            <a:ext cx="21336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EC90C4-AB7D-4A09-9F90-A471AAA32601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2971800" y="6356350"/>
            <a:ext cx="32004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35280" y="6364224"/>
            <a:ext cx="21336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1" anchor="b" anchorCtr="0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 bwMode="white">
          <a:xfrm flipH="1">
            <a:off x="67056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/>
          <a:lstStyle>
            <a:lvl1pPr algn="r" rtl="1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01B8A8-4BD1-4798-9B33-8D15886336CE}" type="datetime1">
              <a:rPr lang="he-IL" noProof="0" smtClean="0"/>
              <a:t>י"ב/אלול/תשפ"א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 bwMode="white">
          <a:xfrm flipH="1"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 bwMode="white">
          <a:xfrm flipH="1">
            <a:off x="33528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40B41D-FD10-4A38-B39B-626510BD49B7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371600" y="1859280"/>
            <a:ext cx="6400800" cy="1295400"/>
          </a:xfrm>
        </p:spPr>
        <p:txBody>
          <a:bodyPr rtlCol="1"/>
          <a:lstStyle/>
          <a:p>
            <a:pPr rtl="1"/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371600" y="3429000"/>
            <a:ext cx="6400800" cy="762000"/>
          </a:xfrm>
        </p:spPr>
        <p:txBody>
          <a:bodyPr rtlCol="1"/>
          <a:lstStyle/>
          <a:p>
            <a:pPr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אופנה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10</ap:TotalTime>
  <ap:Words>1</ap:Words>
  <ap:PresentationFormat>‫הצגה על המסך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ap:HeadingPairs>
  <ap:TitlesOfParts>
    <vt:vector baseType="lpstr" size="5">
      <vt:lpstr>Arial</vt:lpstr>
      <vt:lpstr>Tahoma</vt:lpstr>
      <vt:lpstr>Wingdings</vt:lpstr>
      <vt:lpstr>אופנה</vt:lpstr>
      <vt:lpstr>מצגת של PowerPoint‏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2021-08-20T02:50:29Z</dcterms:modified>
</cp:coreProperties>
</file>