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A12174EB-D571-4078-9B6D-7F9BA4F2C2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9ABD56B-62EC-450C-99B3-7A2858A011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288E9850-3FA9-47C8-BAFA-28C8A7D25F8F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י"ב/אלול/תשפ"א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9E2AC25-7402-41AB-AD39-02AA87D5D0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18F9CCC-3614-4E57-AF33-A43E04CC97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970A34CE-F76B-4787-9919-D4B70B1DAC44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6846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0FD06CB-A3B4-4AE0-BC2D-A768BC603F01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98F8156-8691-4780-93BF-1F710C994518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  <p:extLst>
      <p:ext uri="{BB962C8B-B14F-4D97-AF65-F5344CB8AC3E}">
        <p14:creationId xmlns:p14="http://schemas.microsoft.com/office/powerpoint/2010/main" val="23879327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F98F8156-8691-4780-93BF-1F710C994518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4167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53536"/>
            <a:ext cx="8229600" cy="11430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457200" y="1646237"/>
            <a:ext cx="8229600" cy="4526280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579120" y="6400800"/>
            <a:ext cx="300228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A0D5A35-14FE-406D-823D-31BDDBEE2BA3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636336" y="6400800"/>
            <a:ext cx="42122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0760" y="6514568"/>
            <a:ext cx="464288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C592886-E571-45D5-8B56-343DC94F8FA6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פינה אלכסונית 6"/>
          <p:cNvSpPr/>
          <p:nvPr/>
        </p:nvSpPr>
        <p:spPr>
          <a:xfrm flipH="1"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 flipH="1">
            <a:off x="450166" y="381001"/>
            <a:ext cx="8229600" cy="2209800"/>
          </a:xfrm>
        </p:spPr>
        <p:txBody>
          <a:bodyPr lIns="45720" rIns="228600" rtlCol="1" anchor="b">
            <a:normAutofit/>
          </a:bodyPr>
          <a:lstStyle>
            <a:lvl1pPr marL="0" algn="l" rtl="1">
              <a:defRPr sz="4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 flipH="1">
            <a:off x="450166" y="2819400"/>
            <a:ext cx="6560234" cy="1752600"/>
          </a:xfrm>
        </p:spPr>
        <p:txBody>
          <a:bodyPr lIns="45720" rIns="246888" rtlCol="1"/>
          <a:lstStyle>
            <a:lvl1pPr marL="0" indent="0" algn="l" rtl="1">
              <a:spcBef>
                <a:spcPts val="0"/>
              </a:spcBef>
              <a:buNone/>
              <a:defRPr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</a:lvl2pPr>
            <a:lvl3pPr marL="914400" indent="0" algn="ctr" rtl="1">
              <a:buNone/>
            </a:lvl3pPr>
            <a:lvl4pPr marL="1371600" indent="0" algn="ctr" rtl="1">
              <a:buNone/>
            </a:lvl4pPr>
            <a:lvl5pPr marL="1828800" indent="0" algn="ctr" rtl="1">
              <a:buNone/>
            </a:lvl5pPr>
            <a:lvl6pPr marL="2286000" indent="0" algn="ctr" rtl="1">
              <a:buNone/>
            </a:lvl6pPr>
            <a:lvl7pPr marL="2743200" indent="0" algn="ctr" rtl="1">
              <a:buNone/>
            </a:lvl7pPr>
            <a:lvl8pPr marL="3200400" indent="0" algn="ctr" rtl="1">
              <a:buNone/>
            </a:lvl8pPr>
            <a:lvl9pPr marL="3657600" indent="0" algn="ctr" rtl="1">
              <a:buNone/>
            </a:lvl9pPr>
            <a:extLst/>
          </a:lstStyle>
          <a:p>
            <a:pPr rtl="1"/>
            <a:r>
              <a:rPr lang="he-IL" noProof="0" dirty="0"/>
              <a:t>לחץ כדי לערוך סגנון כותרת משנה של תבנית בסיס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>
          <a:xfrm flipH="1">
            <a:off x="579120" y="6509004"/>
            <a:ext cx="3002280" cy="274320"/>
          </a:xfrm>
        </p:spPr>
        <p:txBody>
          <a:bodyPr vert="horz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87E9742-300A-467D-AF11-807B25095A58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1"/>
          </p:nvPr>
        </p:nvSpPr>
        <p:spPr>
          <a:xfrm flipH="1">
            <a:off x="40760" y="6509004"/>
            <a:ext cx="464288" cy="274320"/>
          </a:xfrm>
        </p:spPr>
        <p:txBody>
          <a:bodyPr vert="horz" rtlCol="1"/>
          <a:lstStyle>
            <a:lvl1pPr algn="r" rtl="1">
              <a:defRPr>
                <a:solidFill>
                  <a:schemeClr val="tx2">
                    <a:shade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algn="l"/>
            <a:fld id="{8C592886-E571-45D5-8B56-343DC94F8FA6}" type="slidenum">
              <a:rPr lang="he-IL" smtClean="0"/>
              <a:pPr algn="l"/>
              <a:t>‹#›</a:t>
            </a:fld>
            <a:endParaRPr lang="he-IL" dirty="0"/>
          </a:p>
        </p:txBody>
      </p:sp>
      <p:sp>
        <p:nvSpPr>
          <p:cNvPr id="12" name="מציין מיקום של כותרת תחתונה 11"/>
          <p:cNvSpPr>
            <a:spLocks noGrp="1"/>
          </p:cNvSpPr>
          <p:nvPr>
            <p:ph type="ftr" sz="quarter" idx="12"/>
          </p:nvPr>
        </p:nvSpPr>
        <p:spPr>
          <a:xfrm flipH="1">
            <a:off x="3636336" y="6509004"/>
            <a:ext cx="3907464" cy="274320"/>
          </a:xfrm>
        </p:spPr>
        <p:txBody>
          <a:bodyPr vert="horz"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457200" y="274638"/>
            <a:ext cx="2057400" cy="5851525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2667000" y="274638"/>
            <a:ext cx="6019800" cy="5851525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 dirty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 dirty="0"/>
              <a:t>רמה שניה</a:t>
            </a:r>
          </a:p>
          <a:p>
            <a:pPr lvl="2" rtl="1" eaLnBrk="1" latinLnBrk="0" hangingPunct="1"/>
            <a:r>
              <a:rPr lang="he-IL" noProof="0" dirty="0"/>
              <a:t>רמה שלישית</a:t>
            </a:r>
          </a:p>
          <a:p>
            <a:pPr lvl="3" rtl="1" eaLnBrk="1" latinLnBrk="0" hangingPunct="1"/>
            <a:r>
              <a:rPr lang="he-IL" noProof="0" dirty="0"/>
              <a:t>רמה רביעית</a:t>
            </a:r>
          </a:p>
          <a:p>
            <a:pPr lvl="4" rtl="1" eaLnBrk="1" latinLnBrk="0" hangingPunct="1"/>
            <a:r>
              <a:rPr lang="he-IL" noProof="0" dirty="0"/>
              <a:t>רמה חמישית</a:t>
            </a:r>
            <a:endParaRPr kumimoji="0" lang="he-IL" noProof="0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579120" y="6400800"/>
            <a:ext cx="300228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3489B6-1709-41F8-8183-5B4118B0E9CA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636336" y="6400800"/>
            <a:ext cx="42122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0760" y="6514568"/>
            <a:ext cx="464288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8C592886-E571-45D5-8B56-343DC94F8FA6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 flipH="1">
            <a:off x="554608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53536"/>
            <a:ext cx="8229600" cy="11430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457200" y="1646237"/>
            <a:ext cx="8229600" cy="452628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579120" y="6400800"/>
            <a:ext cx="300228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8212B4D-A66E-4D3A-9FE8-6495AF9351AB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636336" y="6400800"/>
            <a:ext cx="42122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0760" y="6514568"/>
            <a:ext cx="464288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C592886-E571-45D5-8B56-343DC94F8FA6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 flipH="1">
            <a:off x="737232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49224" y="498230"/>
            <a:ext cx="7772400" cy="2731008"/>
          </a:xfrm>
        </p:spPr>
        <p:txBody>
          <a:bodyPr rIns="100584" rtlCol="1"/>
          <a:lstStyle>
            <a:lvl1pPr algn="l" rtl="1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649287" y="3287713"/>
            <a:ext cx="7772400" cy="1509712"/>
          </a:xfrm>
        </p:spPr>
        <p:txBody>
          <a:bodyPr rIns="128016" rtlCol="1" anchor="t"/>
          <a:lstStyle>
            <a:lvl1pPr marL="0" indent="0" algn="l" rtl="1">
              <a:buNone/>
              <a:defRPr sz="2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1" eaLnBrk="1" latinLnBrk="0" hangingPunct="1"/>
            <a:r>
              <a:rPr lang="he-IL" noProof="0" dirty="0"/>
              <a:t>לחץ כדי לערוך סגנונות טקסט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>
          <a:xfrm flipH="1">
            <a:off x="579120" y="6513670"/>
            <a:ext cx="3002280" cy="274320"/>
          </a:xfrm>
        </p:spPr>
        <p:txBody>
          <a:bodyPr vert="horz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B32E27-EFD0-4524-B3BF-7D062F591051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>
          <a:xfrm flipH="1">
            <a:off x="40760" y="6513670"/>
            <a:ext cx="464288" cy="274320"/>
          </a:xfrm>
        </p:spPr>
        <p:txBody>
          <a:bodyPr vert="horz" rtlCol="1"/>
          <a:lstStyle>
            <a:lvl1pPr algn="l" rtl="1">
              <a:defRPr>
                <a:solidFill>
                  <a:schemeClr val="tx2">
                    <a:shade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8C592886-E571-45D5-8B56-343DC94F8FA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>
          <a:xfrm flipH="1">
            <a:off x="3636336" y="6513670"/>
            <a:ext cx="3907464" cy="274320"/>
          </a:xfrm>
        </p:spPr>
        <p:txBody>
          <a:bodyPr vert="horz"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53536"/>
            <a:ext cx="8229600" cy="11430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 flipH="1">
            <a:off x="4648200" y="1645920"/>
            <a:ext cx="4038600" cy="4526280"/>
          </a:xfrm>
        </p:spPr>
        <p:txBody>
          <a:bodyPr rtlCol="1"/>
          <a:lstStyle>
            <a:lvl1pPr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H="1">
            <a:off x="457200" y="1645920"/>
            <a:ext cx="4038600" cy="4526280"/>
          </a:xfrm>
        </p:spPr>
        <p:txBody>
          <a:bodyPr rtlCol="1"/>
          <a:lstStyle>
            <a:lvl1pPr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579120" y="6400800"/>
            <a:ext cx="300228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5B883E4-14B4-4680-9567-956D46F4E7BC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3636336" y="6400800"/>
            <a:ext cx="42122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38632" y="6514568"/>
            <a:ext cx="464288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C592886-E571-45D5-8B56-343DC94F8FA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 flipH="1">
            <a:off x="554608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/>
        </p:nvSpPr>
        <p:spPr>
          <a:xfrm flipH="1">
            <a:off x="4778216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מלבן 10"/>
          <p:cNvSpPr/>
          <p:nvPr/>
        </p:nvSpPr>
        <p:spPr>
          <a:xfrm flipH="1">
            <a:off x="59436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51948"/>
            <a:ext cx="8229600" cy="1143000"/>
          </a:xfrm>
        </p:spPr>
        <p:txBody>
          <a:bodyPr rtlCol="1" anchor="b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4646612" y="1535113"/>
            <a:ext cx="4040188" cy="639762"/>
          </a:xfrm>
        </p:spPr>
        <p:txBody>
          <a:bodyPr rtlCol="1" anchor="b">
            <a:noAutofit/>
          </a:bodyPr>
          <a:lstStyle>
            <a:lvl1pPr marL="91440" indent="0" algn="r" rtl="1">
              <a:spcBef>
                <a:spcPts val="0"/>
              </a:spcBef>
              <a:buNone/>
              <a:defRPr sz="2200" b="0" cap="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 flipH="1">
            <a:off x="457200" y="1535113"/>
            <a:ext cx="4041775" cy="639762"/>
          </a:xfrm>
        </p:spPr>
        <p:txBody>
          <a:bodyPr rtlCol="1" anchor="b">
            <a:noAutofit/>
          </a:bodyPr>
          <a:lstStyle>
            <a:lvl1pPr marL="91440" indent="0" algn="r" rtl="1">
              <a:spcBef>
                <a:spcPts val="0"/>
              </a:spcBef>
              <a:buNone/>
              <a:defRPr sz="2200" b="0" cap="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 flipH="1">
            <a:off x="4646612" y="2362200"/>
            <a:ext cx="4040188" cy="3941763"/>
          </a:xfrm>
        </p:spPr>
        <p:txBody>
          <a:bodyPr lIns="91440" rtlCol="1"/>
          <a:lstStyle>
            <a:lvl1pPr algn="r" rtl="1"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 flipH="1">
            <a:off x="457200" y="2362200"/>
            <a:ext cx="4041775" cy="3941763"/>
          </a:xfrm>
        </p:spPr>
        <p:txBody>
          <a:bodyPr rtlCol="1"/>
          <a:lstStyle>
            <a:lvl1pPr algn="r" rtl="1"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579120" y="6400800"/>
            <a:ext cx="300228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A02D574-31E1-4178-8724-2C550C0A0999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3636336" y="6400800"/>
            <a:ext cx="42122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38632" y="6514568"/>
            <a:ext cx="464288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8C592886-E571-45D5-8B56-343DC94F8FA6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53218"/>
            <a:ext cx="8229600" cy="11430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579120" y="6400800"/>
            <a:ext cx="300228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15CC16-1065-43A6-9B45-9CBFB0AB90DA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3636336" y="6400800"/>
            <a:ext cx="42122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40760" y="6514568"/>
            <a:ext cx="464288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8C592886-E571-45D5-8B56-343DC94F8FA6}" type="slidenum">
              <a:rPr lang="he-IL" smtClean="0"/>
              <a:pPr algn="l"/>
              <a:t>‹#›</a:t>
            </a:fld>
            <a:endParaRPr lang="he-IL" dirty="0"/>
          </a:p>
        </p:txBody>
      </p:sp>
      <p:sp>
        <p:nvSpPr>
          <p:cNvPr id="7" name="מלבן 6"/>
          <p:cNvSpPr/>
          <p:nvPr/>
        </p:nvSpPr>
        <p:spPr>
          <a:xfrm flipH="1">
            <a:off x="554608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flipH="1">
            <a:off x="579120" y="6400800"/>
            <a:ext cx="300228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043C908-3DB6-428B-976B-352E0C351F52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flipH="1">
            <a:off x="3636336" y="6400800"/>
            <a:ext cx="4212264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40760" y="6514568"/>
            <a:ext cx="464288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8C592886-E571-45D5-8B56-343DC94F8FA6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flipH="1">
            <a:off x="337408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248944" y="304800"/>
            <a:ext cx="3931920" cy="762000"/>
          </a:xfrm>
        </p:spPr>
        <p:txBody>
          <a:bodyPr rtlCol="1" anchor="b"/>
          <a:lstStyle>
            <a:lvl1pPr marL="0" algn="l" rtl="1">
              <a:buNone/>
              <a:defRPr sz="2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 flipH="1">
            <a:off x="248944" y="1107560"/>
            <a:ext cx="3931920" cy="1066800"/>
          </a:xfrm>
        </p:spPr>
        <p:txBody>
          <a:bodyPr rtlCol="1"/>
          <a:lstStyle>
            <a:lvl1pPr marL="0" indent="0" algn="l" rtl="1">
              <a:spcBef>
                <a:spcPts val="0"/>
              </a:spcBef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200"/>
            </a:lvl2pPr>
            <a:lvl3pPr algn="r" rtl="1">
              <a:buNone/>
              <a:defRPr sz="1000"/>
            </a:lvl3pPr>
            <a:lvl4pPr algn="r" rtl="1">
              <a:buNone/>
              <a:defRPr sz="900"/>
            </a:lvl4pPr>
            <a:lvl5pPr algn="r" rtl="1">
              <a:buNone/>
              <a:defRPr sz="900"/>
            </a:lvl5pPr>
            <a:extLst/>
          </a:lstStyle>
          <a:p>
            <a:pPr lvl="0" rtl="1" eaLnBrk="1" latinLnBrk="0" hangingPunct="1"/>
            <a:r>
              <a:rPr lang="he-IL" noProof="0" dirty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 flipH="1">
            <a:off x="248944" y="2209800"/>
            <a:ext cx="8666456" cy="3977640"/>
          </a:xfrm>
        </p:spPr>
        <p:txBody>
          <a:bodyPr rtlCol="1"/>
          <a:lstStyle>
            <a:lvl1pPr marL="292608"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94360"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22960"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051560"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261872"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>
          <a:xfrm flipH="1">
            <a:off x="579120" y="6513670"/>
            <a:ext cx="3002280" cy="274320"/>
          </a:xfrm>
        </p:spPr>
        <p:txBody>
          <a:bodyPr vert="horz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761E11-F177-4DF9-99DA-6AFB5FDF116F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1"/>
          </p:nvPr>
        </p:nvSpPr>
        <p:spPr>
          <a:xfrm flipH="1">
            <a:off x="40760" y="6513670"/>
            <a:ext cx="464288" cy="274320"/>
          </a:xfrm>
        </p:spPr>
        <p:txBody>
          <a:bodyPr vert="horz" rtlCol="1"/>
          <a:lstStyle>
            <a:lvl1pPr algn="r" rtl="1">
              <a:defRPr>
                <a:solidFill>
                  <a:schemeClr val="tx2">
                    <a:shade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algn="l"/>
            <a:fld id="{8C592886-E571-45D5-8B56-343DC94F8FA6}" type="slidenum">
              <a:rPr lang="he-IL" smtClean="0"/>
              <a:pPr algn="l"/>
              <a:t>‹#›</a:t>
            </a:fld>
            <a:endParaRPr lang="he-IL" dirty="0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2"/>
          </p:nvPr>
        </p:nvSpPr>
        <p:spPr>
          <a:xfrm flipH="1">
            <a:off x="3636336" y="6513670"/>
            <a:ext cx="3907464" cy="274320"/>
          </a:xfrm>
        </p:spPr>
        <p:txBody>
          <a:bodyPr vert="horz"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17157" y="4724400"/>
            <a:ext cx="5486400" cy="664536"/>
          </a:xfrm>
        </p:spPr>
        <p:txBody>
          <a:bodyPr rtlCol="1" anchor="b"/>
          <a:lstStyle>
            <a:lvl1pPr marL="0" algn="l" rtl="1">
              <a:buNone/>
              <a:defRPr sz="2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617157" y="5388936"/>
            <a:ext cx="5486400" cy="912255"/>
          </a:xfrm>
        </p:spPr>
        <p:txBody>
          <a:bodyPr rtlCol="1"/>
          <a:lstStyle>
            <a:lvl1pPr marL="0" indent="0" algn="l" rtl="1">
              <a:spcBef>
                <a:spcPts val="0"/>
              </a:spcBef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200"/>
            </a:lvl2pPr>
            <a:lvl3pPr algn="r" rtl="1">
              <a:defRPr sz="1000"/>
            </a:lvl3pPr>
            <a:lvl4pPr algn="r" rtl="1">
              <a:defRPr sz="900"/>
            </a:lvl4pPr>
            <a:lvl5pPr algn="r" rtl="1">
              <a:defRPr sz="900"/>
            </a:lvl5pPr>
            <a:extLst/>
          </a:lstStyle>
          <a:p>
            <a:pPr lvl="0" rtl="1" eaLnBrk="1" latinLnBrk="0" hangingPunct="1"/>
            <a:r>
              <a:rPr lang="he-IL" noProof="0" dirty="0"/>
              <a:t>לחץ כדי לערוך סגנונות טקסט של תבנית בסיס</a:t>
            </a:r>
          </a:p>
        </p:txBody>
      </p:sp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 flipH="1"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t"/>
          <a:lstStyle>
            <a:lvl1pPr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marL="0" algn="l" rtl="1" eaLnBrk="1" latinLnBrk="0" hangingPunct="1"/>
            <a:r>
              <a:rPr lang="he-IL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לחץ על הסמל כדי להוסיף תמונה</a:t>
            </a:r>
            <a:endParaRPr kumimoji="0" lang="he-IL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>
          <a:xfrm flipH="1">
            <a:off x="579120" y="6509004"/>
            <a:ext cx="3002280" cy="274320"/>
          </a:xfrm>
        </p:spPr>
        <p:txBody>
          <a:bodyPr vert="horz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F884EDF-7D32-47E3-A5D5-786E334FE888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>
          <a:xfrm flipH="1">
            <a:off x="40760" y="6509004"/>
            <a:ext cx="464288" cy="274320"/>
          </a:xfrm>
        </p:spPr>
        <p:txBody>
          <a:bodyPr vert="horz" rtlCol="1"/>
          <a:lstStyle>
            <a:lvl1pPr algn="l" rtl="1">
              <a:defRPr>
                <a:solidFill>
                  <a:schemeClr val="tx2">
                    <a:shade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8C592886-E571-45D5-8B56-343DC94F8FA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>
          <a:xfrm flipH="1">
            <a:off x="3636336" y="6509004"/>
            <a:ext cx="3907464" cy="274320"/>
          </a:xfrm>
        </p:spPr>
        <p:txBody>
          <a:bodyPr vert="horz"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פינה אלכסונית 6"/>
          <p:cNvSpPr/>
          <p:nvPr/>
        </p:nvSpPr>
        <p:spPr>
          <a:xfrm flipH="1">
            <a:off x="16856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flipH="1">
            <a:off x="3636336" y="6400800"/>
            <a:ext cx="4212264" cy="274320"/>
          </a:xfrm>
          <a:prstGeom prst="rect">
            <a:avLst/>
          </a:prstGeom>
        </p:spPr>
        <p:txBody>
          <a:bodyPr rtlCol="1"/>
          <a:lstStyle>
            <a:lvl1pPr algn="l" rtl="1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flipH="1">
            <a:off x="579120" y="6400800"/>
            <a:ext cx="3002280" cy="274320"/>
          </a:xfrm>
          <a:prstGeom prst="rect">
            <a:avLst/>
          </a:prstGeom>
        </p:spPr>
        <p:txBody>
          <a:bodyPr rtlCol="1"/>
          <a:lstStyle>
            <a:lvl1pPr algn="r" rtl="1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283D05C7-02C0-4745-8991-7E8E528E5154}" type="datetime1">
              <a:rPr lang="he-IL" smtClean="0"/>
              <a:t>י"ב/אלול/תשפ"א</a:t>
            </a:fld>
            <a:endParaRPr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 flipH="1">
            <a:off x="40760" y="6514568"/>
            <a:ext cx="464288" cy="274320"/>
          </a:xfrm>
          <a:prstGeom prst="rect">
            <a:avLst/>
          </a:prstGeom>
        </p:spPr>
        <p:txBody>
          <a:bodyPr rtlCol="1" anchor="ctr"/>
          <a:lstStyle>
            <a:lvl1pPr algn="r" rtl="1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algn="l"/>
            <a:fld id="{8C592886-E571-45D5-8B56-343DC94F8FA6}" type="slidenum">
              <a:rPr lang="en-US" smtClean="0"/>
              <a:pPr algn="l"/>
              <a:t>‹#›</a:t>
            </a:fld>
            <a:endParaRPr lang="en-US" b="1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 flipH="1">
            <a:off x="457200" y="253536"/>
            <a:ext cx="8229600" cy="1143000"/>
          </a:xfrm>
          <a:prstGeom prst="rect">
            <a:avLst/>
          </a:prstGeom>
        </p:spPr>
        <p:txBody>
          <a:bodyPr rIns="91440" rtlCol="1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rtl="1"/>
            <a:r>
              <a:rPr lang="he" dirty="0"/>
              <a:t>לחץ כדי לערוך סגנון כותרת של תבנית בסיס</a:t>
            </a:r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 flipH="1">
            <a:off x="457200" y="1646237"/>
            <a:ext cx="8229600" cy="4526280"/>
          </a:xfrm>
          <a:prstGeom prst="rect">
            <a:avLst/>
          </a:prstGeom>
        </p:spPr>
        <p:txBody>
          <a:bodyPr rtlCol="1">
            <a:normAutofit/>
          </a:bodyPr>
          <a:lstStyle/>
          <a:p>
            <a:pPr lvl="0" rtl="1" eaLnBrk="1" latinLnBrk="0" hangingPunct="1"/>
            <a:r>
              <a:rPr lang="he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"/>
              <a:t>רמה שניה</a:t>
            </a:r>
          </a:p>
          <a:p>
            <a:pPr lvl="2" rtl="1" eaLnBrk="1" latinLnBrk="0" hangingPunct="1"/>
            <a:r>
              <a:rPr lang="he"/>
              <a:t>רמה שלישית</a:t>
            </a:r>
          </a:p>
          <a:p>
            <a:pPr lvl="3" rtl="1" eaLnBrk="1" latinLnBrk="0" hangingPunct="1"/>
            <a:r>
              <a:rPr lang="he"/>
              <a:t>רמה רביעית</a:t>
            </a:r>
          </a:p>
          <a:p>
            <a:pPr lvl="4" rtl="1" eaLnBrk="1" latinLnBrk="0" hangingPunct="1"/>
            <a:r>
              <a:rPr lang="he"/>
              <a:t>רמה חמישית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54864" algn="l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450166" y="381001"/>
            <a:ext cx="8229600" cy="2209800"/>
          </a:xfrm>
        </p:spPr>
        <p:txBody>
          <a:bodyPr rtlCol="1"/>
          <a:lstStyle/>
          <a:p>
            <a:pPr algn="l" rtl="1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450166" y="2819400"/>
            <a:ext cx="6560234" cy="1752600"/>
          </a:xfrm>
        </p:spPr>
        <p:txBody>
          <a:bodyPr rtlCol="1"/>
          <a:lstStyle/>
          <a:p>
            <a:pPr algn="l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237747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יציקת מתכת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Foundry</ap:Template>
  <ap:TotalTime>21</ap:TotalTime>
  <ap:Words>1</ap:Words>
  <ap:PresentationFormat>‫הצגה על המסך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5">
      <vt:lpstr>Rockwell</vt:lpstr>
      <vt:lpstr>Tahoma</vt:lpstr>
      <vt:lpstr>Wingdings 2</vt:lpstr>
      <vt:lpstr>יציקת מתכת</vt:lpstr>
      <vt:lpstr>מצגת של PowerPoint‏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2014-09-16T21:35:17Z</dcterms:created>
  <dcterms:modified xsi:type="dcterms:W3CDTF">2021-08-20T02:52:40Z</dcterms:modified>
</cp:coreProperties>
</file>