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algn="r" rtl="1"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5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6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4392" y="8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>
            <a:extLst>
              <a:ext uri="{FF2B5EF4-FFF2-40B4-BE49-F238E27FC236}">
                <a16:creationId xmlns:a16="http://schemas.microsoft.com/office/drawing/2014/main" id="{26C2AC12-DD85-4F59-B944-C590DF3463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BE6D5EB2-1D12-413E-8BC1-4332A24A0C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l" rtl="1"/>
            <a:fld id="{67216F4B-0164-411B-85FC-D364CE2EE0F1}" type="datetime1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ח'/אלול/תשפ"א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7B061706-E437-4811-A940-5DA08A6829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r" rtl="1"/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A0D38E12-B85E-49D4-8EAB-6B9F2756977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l" rtl="1"/>
            <a:fld id="{F3EE8D5B-F74A-45ED-89BB-8243510CFD3D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‹#›</a:t>
            </a:fld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2012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61BD91D-4AF6-405F-BFB5-474D96B6C2E8}" type="datetime1">
              <a:rPr lang="he-IL" smtClean="0"/>
              <a:t>ח'/אלול/תשפ"א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he-IL" noProof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 flipH="1"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he-IL" noProof="0" dirty="0"/>
              <a:t>לחץ כדי לערוך סגנונות טקסט של תבנית בסיס</a:t>
            </a:r>
          </a:p>
          <a:p>
            <a:pPr lvl="1" rtl="1"/>
            <a:r>
              <a:rPr lang="he-IL" noProof="0" dirty="0"/>
              <a:t>רמה שניה</a:t>
            </a:r>
          </a:p>
          <a:p>
            <a:pPr lvl="2" rtl="1"/>
            <a:r>
              <a:rPr lang="he-IL" noProof="0" dirty="0"/>
              <a:t>רמה שלישית</a:t>
            </a:r>
          </a:p>
          <a:p>
            <a:pPr lvl="3" rtl="1"/>
            <a:r>
              <a:rPr lang="he-IL" noProof="0" dirty="0"/>
              <a:t>רמה רביעית</a:t>
            </a:r>
          </a:p>
          <a:p>
            <a:pPr lvl="4" rtl="1"/>
            <a:r>
              <a:rPr lang="he-IL" noProof="0" dirty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340C7B8-31A2-48C3-9D91-430B9A1A4D0D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087447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1"/>
            <a:fld id="{2340C7B8-31A2-48C3-9D91-430B9A1A4D0D}" type="slidenum">
              <a:rPr lang="he-IL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1</a:t>
            </a:fld>
            <a:endParaRPr lang="he-I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104980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3.png" Id="rId2" /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image" Target="/ppt/media/image3.png" Id="rId2" /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699247" y="570156"/>
            <a:ext cx="7756263" cy="1054250"/>
          </a:xfrm>
        </p:spPr>
        <p:txBody>
          <a:bodyPr rtlCol="1"/>
          <a:lstStyle>
            <a:lvl1pPr algn="ctr" rtl="1">
              <a:defRPr/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/>
          </p:nvPr>
        </p:nvSpPr>
        <p:spPr>
          <a:xfrm flipH="1">
            <a:off x="699248" y="2248347"/>
            <a:ext cx="7745505" cy="3877815"/>
          </a:xfrm>
        </p:spPr>
        <p:txBody>
          <a:bodyPr vert="eaVert" rtlCol="1" anchor="ctr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flipH="1">
            <a:off x="6650022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E1BDFDB7-5F64-4266-B414-0F957106581D}" type="datetime1">
              <a:rPr lang="he-IL" noProof="0" smtClean="0"/>
              <a:t>ח'/אלול/תשפ"א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flipH="1">
            <a:off x="3124200" y="6161442"/>
            <a:ext cx="28956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 flipH="1">
            <a:off x="371136" y="6161442"/>
            <a:ext cx="21336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F36DD0FD-55B0-48C4-8AF2-8A69533EDFC3}" type="slidenum">
              <a:rPr lang="he-IL" smtClean="0"/>
              <a:pPr/>
              <a:t>‹#›</a:t>
            </a:fld>
            <a:endParaRPr lang="he-IL" dirty="0"/>
          </a:p>
        </p:txBody>
      </p:sp>
      <p:grpSp>
        <p:nvGrpSpPr>
          <p:cNvPr id="11" name="קבוצה 10"/>
          <p:cNvGrpSpPr/>
          <p:nvPr/>
        </p:nvGrpSpPr>
        <p:grpSpPr>
          <a:xfrm flipH="1">
            <a:off x="1192306" y="1392217"/>
            <a:ext cx="6779110" cy="923330"/>
            <a:chOff x="1172584" y="1381459"/>
            <a:chExt cx="6779110" cy="923330"/>
          </a:xfrm>
        </p:grpSpPr>
        <p:sp>
          <p:nvSpPr>
            <p:cNvPr id="15" name="תיבת טקסט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rtl="1"/>
              <a:r>
                <a:rPr lang="he-IL" sz="5400" noProof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מחבר ישר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מחבר ישר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flipH="1">
            <a:off x="6650022" y="6161442"/>
            <a:ext cx="2133600" cy="365125"/>
          </a:xfrm>
        </p:spPr>
        <p:txBody>
          <a:bodyPr rtlCol="1"/>
          <a:lstStyle>
            <a:lvl1pPr algn="r" rtl="1">
              <a:defRPr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8503BBB-959A-4152-894C-A500D8052434}" type="datetime1">
              <a:rPr lang="he-IL" noProof="0" smtClean="0"/>
              <a:t>ח'/אלול/תשפ"א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flipH="1">
            <a:off x="3124200" y="6161442"/>
            <a:ext cx="2895600" cy="365125"/>
          </a:xfrm>
        </p:spPr>
        <p:txBody>
          <a:bodyPr rtlCol="1"/>
          <a:lstStyle>
            <a:lvl1pPr algn="ctr" rtl="1">
              <a:defRPr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 flipH="1">
            <a:off x="371136" y="6161442"/>
            <a:ext cx="2133600" cy="365125"/>
          </a:xfrm>
        </p:spPr>
        <p:txBody>
          <a:bodyPr rtlCol="1"/>
          <a:lstStyle>
            <a:lvl1pPr algn="l" rtl="1">
              <a:defRPr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36DD0FD-55B0-48C4-8AF2-8A69533EDFC3}" type="slidenum">
              <a:rPr lang="he-IL" noProof="0" smtClean="0"/>
              <a:pPr/>
              <a:t>‹#›</a:t>
            </a:fld>
            <a:endParaRPr lang="he-IL" noProof="0"/>
          </a:p>
        </p:txBody>
      </p:sp>
      <p:grpSp>
        <p:nvGrpSpPr>
          <p:cNvPr id="8" name="קבוצה 7"/>
          <p:cNvGrpSpPr/>
          <p:nvPr/>
        </p:nvGrpSpPr>
        <p:grpSpPr>
          <a:xfrm flipH="1">
            <a:off x="1170789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תיבת טקסט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rtl="1"/>
              <a:r>
                <a:rPr lang="he-IL" sz="5400" noProof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מחבר ישר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מחבר ישר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 flipH="1">
            <a:off x="1183341" y="1387737"/>
            <a:ext cx="6777318" cy="1731982"/>
          </a:xfrm>
        </p:spPr>
        <p:txBody>
          <a:bodyPr rtlCol="1" anchor="b"/>
          <a:lstStyle>
            <a:lvl1pPr algn="ctr" rtl="1"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 flipH="1">
            <a:off x="1371600" y="3767862"/>
            <a:ext cx="6400800" cy="1752600"/>
          </a:xfrm>
        </p:spPr>
        <p:txBody>
          <a:bodyPr rtlCol="1"/>
          <a:lstStyle>
            <a:lvl1pPr marL="0" indent="0" algn="ctr" rtl="1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1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1"/>
            <a:r>
              <a:rPr lang="he-IL" noProof="0"/>
              <a:t>לחץ כדי לערוך סגנון כותרת משנה של תבנית בסיס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 flipH="1">
            <a:off x="699247" y="559398"/>
            <a:ext cx="1678193" cy="5566765"/>
          </a:xfrm>
        </p:spPr>
        <p:txBody>
          <a:bodyPr vert="vert270" rtlCol="1"/>
          <a:lstStyle>
            <a:lvl1pPr algn="r" rtl="1">
              <a:defRPr/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3" name="מציין מיקום טקסט אנכי 2"/>
          <p:cNvSpPr>
            <a:spLocks noGrp="1"/>
          </p:cNvSpPr>
          <p:nvPr>
            <p:ph type="body" orient="vert" idx="1"/>
          </p:nvPr>
        </p:nvSpPr>
        <p:spPr>
          <a:xfrm flipH="1">
            <a:off x="2947595" y="849854"/>
            <a:ext cx="5507917" cy="5023821"/>
          </a:xfrm>
        </p:spPr>
        <p:txBody>
          <a:bodyPr vert="vert270"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 dirty="0"/>
              <a:t>לחץ כדי לערוך סגנונות טקסט של תבנית בסיס</a:t>
            </a:r>
          </a:p>
          <a:p>
            <a:pPr lvl="1" rtl="1"/>
            <a:r>
              <a:rPr lang="he-IL" noProof="0" dirty="0"/>
              <a:t>רמה שניה</a:t>
            </a:r>
          </a:p>
          <a:p>
            <a:pPr lvl="2" rtl="1"/>
            <a:r>
              <a:rPr lang="he-IL" noProof="0" dirty="0"/>
              <a:t>רמה שלישית</a:t>
            </a:r>
          </a:p>
          <a:p>
            <a:pPr lvl="3" rtl="1"/>
            <a:r>
              <a:rPr lang="he-IL" noProof="0" dirty="0"/>
              <a:t>רמה רביעית</a:t>
            </a:r>
          </a:p>
          <a:p>
            <a:pPr lvl="4" rtl="1"/>
            <a:r>
              <a:rPr lang="he-IL" noProof="0" dirty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flipH="1">
            <a:off x="6650022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31C01AB2-AEC8-4493-94BF-294F030442AB}" type="datetime1">
              <a:rPr lang="he-IL" noProof="0" smtClean="0"/>
              <a:t>ח'/אלול/תשפ"א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flipH="1">
            <a:off x="3124200" y="6161442"/>
            <a:ext cx="28956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 flipH="1">
            <a:off x="371136" y="6161442"/>
            <a:ext cx="21336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F36DD0FD-55B0-48C4-8AF2-8A69533EDFC3}" type="slidenum">
              <a:rPr lang="he-IL" smtClean="0"/>
              <a:pPr/>
              <a:t>‹#›</a:t>
            </a:fld>
            <a:endParaRPr lang="he-IL" dirty="0"/>
          </a:p>
        </p:txBody>
      </p:sp>
      <p:grpSp>
        <p:nvGrpSpPr>
          <p:cNvPr id="11" name="קבוצה 10"/>
          <p:cNvGrpSpPr/>
          <p:nvPr/>
        </p:nvGrpSpPr>
        <p:grpSpPr>
          <a:xfrm rot="16200000" flipH="1">
            <a:off x="-245204" y="2880823"/>
            <a:ext cx="5480154" cy="923330"/>
            <a:chOff x="1815339" y="1381459"/>
            <a:chExt cx="5480154" cy="923330"/>
          </a:xfrm>
        </p:grpSpPr>
        <p:sp>
          <p:nvSpPr>
            <p:cNvPr id="12" name="תיבת טקסט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rtl="1"/>
              <a:r>
                <a:rPr lang="he-IL" sz="5400" noProof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מחבר ישר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מחבר ישר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H="1">
            <a:off x="699248" y="2248347"/>
            <a:ext cx="7745505" cy="387781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flipH="1">
            <a:off x="6650022" y="6161442"/>
            <a:ext cx="21336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CEC86DC-F6C8-45C3-A8E8-DA93E0D99128}" type="datetime1">
              <a:rPr lang="he-IL" noProof="0" smtClean="0"/>
              <a:t>ח'/אלול/תשפ"א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flipH="1">
            <a:off x="3124200" y="6161442"/>
            <a:ext cx="28956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 flipH="1">
            <a:off x="371136" y="6161442"/>
            <a:ext cx="21336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F36DD0FD-55B0-48C4-8AF2-8A69533EDFC3}" type="slidenum">
              <a:rPr lang="he-IL" noProof="0" smtClean="0"/>
              <a:pPr algn="l"/>
              <a:t>‹#›</a:t>
            </a:fld>
            <a:endParaRPr lang="he-IL" noProof="0"/>
          </a:p>
        </p:txBody>
      </p:sp>
      <p:sp>
        <p:nvSpPr>
          <p:cNvPr id="11" name="כותרת 10"/>
          <p:cNvSpPr>
            <a:spLocks noGrp="1"/>
          </p:cNvSpPr>
          <p:nvPr>
            <p:ph type="title"/>
          </p:nvPr>
        </p:nvSpPr>
        <p:spPr>
          <a:xfrm flipH="1">
            <a:off x="699247" y="570156"/>
            <a:ext cx="7756263" cy="105425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grpSp>
        <p:nvGrpSpPr>
          <p:cNvPr id="12" name="קבוצה 11"/>
          <p:cNvGrpSpPr/>
          <p:nvPr/>
        </p:nvGrpSpPr>
        <p:grpSpPr>
          <a:xfrm flipH="1">
            <a:off x="1192306" y="1392217"/>
            <a:ext cx="6779110" cy="923330"/>
            <a:chOff x="1172584" y="1381459"/>
            <a:chExt cx="6779110" cy="923330"/>
          </a:xfrm>
        </p:grpSpPr>
        <p:sp>
          <p:nvSpPr>
            <p:cNvPr id="13" name="תיבת טקסט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rtl="1"/>
              <a:r>
                <a:rPr lang="he-IL" sz="5400" noProof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מחבר ישר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מחבר ישר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תמונה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קבוצה 7"/>
          <p:cNvGrpSpPr/>
          <p:nvPr/>
        </p:nvGrpSpPr>
        <p:grpSpPr>
          <a:xfrm flipH="1">
            <a:off x="1192306" y="2887579"/>
            <a:ext cx="6779110" cy="923330"/>
            <a:chOff x="1172584" y="1381459"/>
            <a:chExt cx="6779110" cy="923330"/>
          </a:xfrm>
        </p:grpSpPr>
        <p:sp>
          <p:nvSpPr>
            <p:cNvPr id="9" name="תיבת טקסט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rtl="1"/>
              <a:r>
                <a:rPr lang="he-IL" sz="5400" noProof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מחבר ישר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מחבר ישר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699247" y="1204857"/>
            <a:ext cx="7754713" cy="1910716"/>
          </a:xfrm>
        </p:spPr>
        <p:txBody>
          <a:bodyPr rtlCol="1" anchor="b"/>
          <a:lstStyle>
            <a:lvl1pPr algn="ctr" rtl="1">
              <a:defRPr sz="5400" b="0" cap="none" baseline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 flipH="1">
            <a:off x="710005" y="3767316"/>
            <a:ext cx="7734747" cy="1500187"/>
          </a:xfrm>
        </p:spPr>
        <p:txBody>
          <a:bodyPr rtlCol="1" anchor="t"/>
          <a:lstStyle>
            <a:lvl1pPr marL="0" indent="0" algn="ctr" rtl="1">
              <a:buNone/>
              <a:defRPr sz="20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r" rtl="1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flipH="1">
            <a:off x="6650022" y="6161442"/>
            <a:ext cx="21336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32834B7-5FA5-43EC-81FC-3C57335641A8}" type="datetime1">
              <a:rPr lang="he-IL" noProof="0" smtClean="0"/>
              <a:t>ח'/אלול/תשפ"א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flipH="1">
            <a:off x="3124200" y="6161442"/>
            <a:ext cx="28956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 flipH="1">
            <a:off x="371136" y="6161442"/>
            <a:ext cx="2133600" cy="365125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F36DD0FD-55B0-48C4-8AF2-8A69533EDFC3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 flipH="1">
            <a:off x="6650022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A65B789C-C4FA-45F5-AAD8-50694CE993AC}" type="datetime1">
              <a:rPr lang="he-IL" noProof="0" smtClean="0"/>
              <a:t>ח'/אלול/תשפ"א</a:t>
            </a:fld>
            <a:endParaRPr lang="he-IL" noProof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 flipH="1">
            <a:off x="3124200" y="6161442"/>
            <a:ext cx="28956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 flipH="1">
            <a:off x="371136" y="6161442"/>
            <a:ext cx="21336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F36DD0FD-55B0-48C4-8AF2-8A69533EDFC3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2" name="כותרת 11"/>
          <p:cNvSpPr>
            <a:spLocks noGrp="1"/>
          </p:cNvSpPr>
          <p:nvPr>
            <p:ph type="title"/>
          </p:nvPr>
        </p:nvSpPr>
        <p:spPr>
          <a:xfrm flipH="1">
            <a:off x="699247" y="570156"/>
            <a:ext cx="7756263" cy="1054250"/>
          </a:xfrm>
        </p:spPr>
        <p:txBody>
          <a:bodyPr rtlCol="1"/>
          <a:lstStyle>
            <a:lvl1pPr algn="ctr" rtl="1">
              <a:defRPr>
                <a:solidFill>
                  <a:schemeClr val="tx2"/>
                </a:solidFill>
              </a:defRPr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grpSp>
        <p:nvGrpSpPr>
          <p:cNvPr id="13" name="קבוצה 12"/>
          <p:cNvGrpSpPr/>
          <p:nvPr/>
        </p:nvGrpSpPr>
        <p:grpSpPr>
          <a:xfrm flipH="1">
            <a:off x="1192306" y="1392217"/>
            <a:ext cx="6779110" cy="923330"/>
            <a:chOff x="1172584" y="1381459"/>
            <a:chExt cx="6779110" cy="923330"/>
          </a:xfrm>
        </p:grpSpPr>
        <p:sp>
          <p:nvSpPr>
            <p:cNvPr id="14" name="תיבת טקסט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rtl="1"/>
              <a:r>
                <a:rPr lang="he-IL" sz="5400" noProof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מחבר ישר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מחבר ישר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מציין מיקום תוכן 7"/>
          <p:cNvSpPr>
            <a:spLocks noGrp="1"/>
          </p:cNvSpPr>
          <p:nvPr>
            <p:ph sz="quarter" idx="13"/>
          </p:nvPr>
        </p:nvSpPr>
        <p:spPr>
          <a:xfrm flipH="1">
            <a:off x="4654296" y="2240280"/>
            <a:ext cx="3803904" cy="3877056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10" name="מציין מיקום תוכן 9"/>
          <p:cNvSpPr>
            <a:spLocks noGrp="1"/>
          </p:cNvSpPr>
          <p:nvPr>
            <p:ph sz="quarter" idx="14"/>
          </p:nvPr>
        </p:nvSpPr>
        <p:spPr>
          <a:xfrm flipH="1">
            <a:off x="694945" y="2240280"/>
            <a:ext cx="3803904" cy="3877056"/>
          </a:xfrm>
        </p:spPr>
        <p:txBody>
          <a:bodyPr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699247" y="570156"/>
            <a:ext cx="7756263" cy="1054250"/>
          </a:xfrm>
        </p:spPr>
        <p:txBody>
          <a:bodyPr rtlCol="1"/>
          <a:lstStyle>
            <a:lvl1pPr algn="ctr" rtl="1">
              <a:defRPr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 flipH="1">
            <a:off x="4649994" y="2240280"/>
            <a:ext cx="3442446" cy="658368"/>
          </a:xfrm>
        </p:spPr>
        <p:txBody>
          <a:bodyPr rtlCol="1" anchor="b"/>
          <a:lstStyle>
            <a:lvl1pPr marL="0" indent="0" algn="ctr" rtl="1">
              <a:buNone/>
              <a:defRPr sz="2400" b="0">
                <a:solidFill>
                  <a:schemeClr val="tx2"/>
                </a:solidFill>
              </a:defRPr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 flipH="1">
            <a:off x="4651608" y="2947595"/>
            <a:ext cx="3803904" cy="3172968"/>
          </a:xfrm>
        </p:spPr>
        <p:txBody>
          <a:bodyPr rtlCol="1"/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 algn="r" rtl="1">
              <a:defRPr sz="1600"/>
            </a:lvl6pPr>
            <a:lvl7pPr algn="r" rtl="1">
              <a:defRPr sz="1600"/>
            </a:lvl7pPr>
            <a:lvl8pPr algn="r" rtl="1">
              <a:defRPr sz="1600"/>
            </a:lvl8pPr>
            <a:lvl9pPr algn="r" rtl="1">
              <a:defRPr sz="16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 flipH="1">
            <a:off x="694406" y="2240280"/>
            <a:ext cx="3447288" cy="658368"/>
          </a:xfrm>
        </p:spPr>
        <p:txBody>
          <a:bodyPr rtlCol="1" anchor="b"/>
          <a:lstStyle>
            <a:lvl1pPr marL="0" indent="0" algn="ctr" rtl="1">
              <a:buNone/>
              <a:defRPr sz="2400" b="0">
                <a:solidFill>
                  <a:schemeClr val="tx2"/>
                </a:solidFill>
              </a:defRPr>
            </a:lvl1pPr>
            <a:lvl2pPr marL="457200" indent="0" algn="r" rtl="1">
              <a:buNone/>
              <a:defRPr sz="2000" b="1"/>
            </a:lvl2pPr>
            <a:lvl3pPr marL="914400" indent="0" algn="r" rtl="1">
              <a:buNone/>
              <a:defRPr sz="1800" b="1"/>
            </a:lvl3pPr>
            <a:lvl4pPr marL="1371600" indent="0" algn="r" rtl="1">
              <a:buNone/>
              <a:defRPr sz="1600" b="1"/>
            </a:lvl4pPr>
            <a:lvl5pPr marL="1828800" indent="0" algn="r" rtl="1">
              <a:buNone/>
              <a:defRPr sz="1600" b="1"/>
            </a:lvl5pPr>
            <a:lvl6pPr marL="2286000" indent="0" algn="r" rtl="1">
              <a:buNone/>
              <a:defRPr sz="1600" b="1"/>
            </a:lvl6pPr>
            <a:lvl7pPr marL="2743200" indent="0" algn="r" rtl="1">
              <a:buNone/>
              <a:defRPr sz="1600" b="1"/>
            </a:lvl7pPr>
            <a:lvl8pPr marL="3200400" indent="0" algn="r" rtl="1">
              <a:buNone/>
              <a:defRPr sz="1600" b="1"/>
            </a:lvl8pPr>
            <a:lvl9pPr marL="3657600" indent="0" algn="r" rtl="1">
              <a:buNone/>
              <a:defRPr sz="1600" b="1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 flipH="1">
            <a:off x="699246" y="2944368"/>
            <a:ext cx="3799728" cy="3172968"/>
          </a:xfrm>
        </p:spPr>
        <p:txBody>
          <a:bodyPr rtlCol="1"/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 algn="r" rtl="1">
              <a:defRPr sz="1600"/>
            </a:lvl6pPr>
            <a:lvl7pPr algn="r" rtl="1">
              <a:defRPr sz="1600"/>
            </a:lvl7pPr>
            <a:lvl8pPr algn="r" rtl="1">
              <a:defRPr sz="1600"/>
            </a:lvl8pPr>
            <a:lvl9pPr algn="r" rtl="1">
              <a:defRPr sz="16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 flipH="1">
            <a:off x="6650022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028BEDFB-1185-46B4-93A9-5DDC9EB8A30C}" type="datetime1">
              <a:rPr lang="he-IL" noProof="0" smtClean="0"/>
              <a:t>ח'/אלול/תשפ"א</a:t>
            </a:fld>
            <a:endParaRPr lang="he-IL" noProof="0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 flipH="1">
            <a:off x="3124200" y="6161442"/>
            <a:ext cx="28956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 flipH="1">
            <a:off x="371136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F36DD0FD-55B0-48C4-8AF2-8A69533EDFC3}" type="slidenum">
              <a:rPr lang="he-IL" smtClean="0"/>
              <a:pPr algn="l"/>
              <a:t>‹#›</a:t>
            </a:fld>
            <a:endParaRPr lang="he-IL" dirty="0"/>
          </a:p>
        </p:txBody>
      </p:sp>
      <p:grpSp>
        <p:nvGrpSpPr>
          <p:cNvPr id="14" name="קבוצה 13"/>
          <p:cNvGrpSpPr/>
          <p:nvPr/>
        </p:nvGrpSpPr>
        <p:grpSpPr>
          <a:xfrm flipH="1">
            <a:off x="1192306" y="1392217"/>
            <a:ext cx="6779110" cy="923330"/>
            <a:chOff x="1172584" y="1381459"/>
            <a:chExt cx="6779110" cy="923330"/>
          </a:xfrm>
        </p:grpSpPr>
        <p:sp>
          <p:nvSpPr>
            <p:cNvPr id="16" name="תיבת טקסט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rtl="1"/>
              <a:r>
                <a:rPr lang="he-IL" sz="5400" noProof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מחבר ישר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מחבר ישר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699247" y="570156"/>
            <a:ext cx="7756263" cy="1054250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r>
              <a:rPr lang="he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>
          <a:xfrm flipH="1">
            <a:off x="6650022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C01EA69E-4000-4872-B9CB-77DAA55DCABC}" type="datetime1">
              <a:rPr lang="he-IL" smtClean="0"/>
              <a:t>ח'/אלול/תשפ"א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 flipH="1">
            <a:off x="3124200" y="6161442"/>
            <a:ext cx="2895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>
          <a:xfrm flipH="1">
            <a:off x="371136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קבוצה 9"/>
          <p:cNvGrpSpPr/>
          <p:nvPr/>
        </p:nvGrpSpPr>
        <p:grpSpPr>
          <a:xfrm flipH="1">
            <a:off x="1192306" y="1392217"/>
            <a:ext cx="6779110" cy="923330"/>
            <a:chOff x="1172584" y="1381459"/>
            <a:chExt cx="6779110" cy="923330"/>
          </a:xfrm>
        </p:grpSpPr>
        <p:sp>
          <p:nvSpPr>
            <p:cNvPr id="14" name="תיבת טקסט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rtl="1"/>
              <a:r>
                <a:rPr lang="he" sz="540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מחבר ישר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מחבר ישר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 flipH="1">
            <a:off x="6650022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A16B317A-830B-42E8-A7E4-0C57101A288B}" type="datetime1">
              <a:rPr lang="he-IL" noProof="0" smtClean="0"/>
              <a:t>ח'/אלול/תשפ"א</a:t>
            </a:fld>
            <a:endParaRPr lang="he-IL" noProof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 flipH="1">
            <a:off x="3124200" y="6161442"/>
            <a:ext cx="28956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 flipH="1">
            <a:off x="371136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F36DD0FD-55B0-48C4-8AF2-8A69533EDFC3}" type="slidenum">
              <a:rPr lang="he-IL" smtClean="0"/>
              <a:pPr algn="l"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686938" y="1678195"/>
            <a:ext cx="3422483" cy="1886921"/>
          </a:xfrm>
        </p:spPr>
        <p:txBody>
          <a:bodyPr rtlCol="1" anchor="b"/>
          <a:lstStyle>
            <a:lvl1pPr algn="r" rtl="1">
              <a:defRPr sz="2800" b="0"/>
            </a:lvl1pPr>
          </a:lstStyle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 flipH="1">
            <a:off x="4335332" y="559398"/>
            <a:ext cx="4116667" cy="5566765"/>
          </a:xfrm>
        </p:spPr>
        <p:txBody>
          <a:bodyPr rtlCol="1" anchor="ctr"/>
          <a:lstStyle>
            <a:lvl1pPr algn="r" rtl="1">
              <a:defRPr sz="2400"/>
            </a:lvl1pPr>
            <a:lvl2pPr algn="r" rtl="1">
              <a:defRPr sz="2200"/>
            </a:lvl2pPr>
            <a:lvl3pPr algn="r" rtl="1">
              <a:defRPr sz="2000"/>
            </a:lvl3pPr>
            <a:lvl4pPr algn="r" rtl="1">
              <a:defRPr sz="1800"/>
            </a:lvl4pPr>
            <a:lvl5pPr algn="r" rtl="1">
              <a:defRPr sz="1600"/>
            </a:lvl5pPr>
            <a:lvl6pPr algn="r" rtl="1">
              <a:defRPr sz="2000"/>
            </a:lvl6pPr>
            <a:lvl7pPr algn="r" rtl="1">
              <a:defRPr sz="2000"/>
            </a:lvl7pPr>
            <a:lvl8pPr algn="r" rtl="1">
              <a:defRPr sz="2000"/>
            </a:lvl8pPr>
            <a:lvl9pPr algn="r" rtl="1">
              <a:defRPr sz="20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 flipH="1">
            <a:off x="697696" y="3603812"/>
            <a:ext cx="3411725" cy="2517289"/>
          </a:xfrm>
        </p:spPr>
        <p:txBody>
          <a:bodyPr rtlCol="1">
            <a:normAutofit/>
          </a:bodyPr>
          <a:lstStyle>
            <a:lvl1pPr marL="0" indent="0" algn="r" rtl="1">
              <a:buNone/>
              <a:defRPr sz="1600"/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 flipH="1">
            <a:off x="6650022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17EFF2EF-9016-4D29-AEB0-316DCDF8BF3C}" type="datetime1">
              <a:rPr lang="he-IL" noProof="0" smtClean="0"/>
              <a:t>ח'/אלול/תשפ"א</a:t>
            </a:fld>
            <a:endParaRPr lang="he-IL" noProof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 flipH="1">
            <a:off x="3124200" y="6161442"/>
            <a:ext cx="28956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 flipH="1">
            <a:off x="371136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F36DD0FD-55B0-48C4-8AF2-8A69533EDFC3}" type="slidenum">
              <a:rPr lang="he-IL" smtClean="0"/>
              <a:pPr algn="l"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flipH="1">
            <a:off x="699248" y="4668818"/>
            <a:ext cx="7767021" cy="644729"/>
          </a:xfrm>
        </p:spPr>
        <p:txBody>
          <a:bodyPr rtlCol="1" anchor="b"/>
          <a:lstStyle>
            <a:lvl1pPr algn="ctr" rtl="1">
              <a:defRPr sz="2800" b="0"/>
            </a:lvl1pPr>
          </a:lstStyle>
          <a:p>
            <a:pPr rtl="1"/>
            <a:r>
              <a:rPr lang="he-IL" noProof="0" dirty="0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 rot="21360000" flipH="1">
            <a:off x="218805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1"/>
          <a:lstStyle>
            <a:lvl1pPr marL="0" indent="0" algn="r" rtl="1">
              <a:buNone/>
              <a:defRPr sz="3200"/>
            </a:lvl1pPr>
            <a:lvl2pPr marL="457200" indent="0" algn="r" rtl="1">
              <a:buNone/>
              <a:defRPr sz="2800"/>
            </a:lvl2pPr>
            <a:lvl3pPr marL="914400" indent="0" algn="r" rtl="1">
              <a:buNone/>
              <a:defRPr sz="2400"/>
            </a:lvl3pPr>
            <a:lvl4pPr marL="1371600" indent="0" algn="r" rtl="1">
              <a:buNone/>
              <a:defRPr sz="2000"/>
            </a:lvl4pPr>
            <a:lvl5pPr marL="1828800" indent="0" algn="r" rtl="1">
              <a:buNone/>
              <a:defRPr sz="2000"/>
            </a:lvl5pPr>
            <a:lvl6pPr marL="2286000" indent="0" algn="r" rtl="1">
              <a:buNone/>
              <a:defRPr sz="2000"/>
            </a:lvl6pPr>
            <a:lvl7pPr marL="2743200" indent="0" algn="r" rtl="1">
              <a:buNone/>
              <a:defRPr sz="2000"/>
            </a:lvl7pPr>
            <a:lvl8pPr marL="3200400" indent="0" algn="r" rtl="1">
              <a:buNone/>
              <a:defRPr sz="2000"/>
            </a:lvl8pPr>
            <a:lvl9pPr marL="3657600" indent="0" algn="r" rtl="1">
              <a:buNone/>
              <a:defRPr sz="2000"/>
            </a:lvl9pPr>
          </a:lstStyle>
          <a:p>
            <a:pPr rtl="1"/>
            <a:r>
              <a:rPr lang="he-IL" noProof="0"/>
              <a:t>לחץ על הסמל כדי להוסיף תמונה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 flipH="1">
            <a:off x="699247" y="5324306"/>
            <a:ext cx="7756264" cy="804862"/>
          </a:xfrm>
        </p:spPr>
        <p:txBody>
          <a:bodyPr rtlCol="1">
            <a:normAutofit/>
          </a:bodyPr>
          <a:lstStyle>
            <a:lvl1pPr marL="0" indent="0" algn="ctr" rtl="1">
              <a:buNone/>
              <a:defRPr sz="1600"/>
            </a:lvl1pPr>
            <a:lvl2pPr marL="457200" indent="0" algn="r" rtl="1">
              <a:buNone/>
              <a:defRPr sz="1200"/>
            </a:lvl2pPr>
            <a:lvl3pPr marL="914400" indent="0" algn="r" rtl="1">
              <a:buNone/>
              <a:defRPr sz="1000"/>
            </a:lvl3pPr>
            <a:lvl4pPr marL="1371600" indent="0" algn="r" rtl="1">
              <a:buNone/>
              <a:defRPr sz="900"/>
            </a:lvl4pPr>
            <a:lvl5pPr marL="1828800" indent="0" algn="r" rtl="1">
              <a:buNone/>
              <a:defRPr sz="900"/>
            </a:lvl5pPr>
            <a:lvl6pPr marL="2286000" indent="0" algn="r" rtl="1">
              <a:buNone/>
              <a:defRPr sz="900"/>
            </a:lvl6pPr>
            <a:lvl7pPr marL="2743200" indent="0" algn="r" rtl="1">
              <a:buNone/>
              <a:defRPr sz="900"/>
            </a:lvl7pPr>
            <a:lvl8pPr marL="3200400" indent="0" algn="r" rtl="1">
              <a:buNone/>
              <a:defRPr sz="900"/>
            </a:lvl8pPr>
            <a:lvl9pPr marL="3657600" indent="0" algn="r" rtl="1">
              <a:buNone/>
              <a:defRPr sz="900"/>
            </a:lvl9pPr>
          </a:lstStyle>
          <a:p>
            <a:pPr lvl="0" rtl="1"/>
            <a:r>
              <a:rPr lang="he-IL" noProof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 flipH="1">
            <a:off x="6650022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445C1147-90DE-427F-9490-4444A8ED2A7C}" type="datetime1">
              <a:rPr lang="he-IL" noProof="0" smtClean="0"/>
              <a:t>ח'/אלול/תשפ"א</a:t>
            </a:fld>
            <a:endParaRPr lang="he-IL" noProof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 flipH="1">
            <a:off x="3124200" y="6161442"/>
            <a:ext cx="28956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 flipH="1">
            <a:off x="371136" y="6161442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F36DD0FD-55B0-48C4-8AF2-8A69533EDFC3}" type="slidenum">
              <a:rPr lang="he-IL" smtClean="0"/>
              <a:pPr algn="l"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 flipH="1">
            <a:off x="699247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rtl="1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 flipH="1">
            <a:off x="699248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 rtl="1"/>
            <a:r>
              <a:rPr lang="he-IL" noProof="0"/>
              <a:t>לחץ כדי לערוך סגנונות טקסט של תבנית בסיס</a:t>
            </a:r>
          </a:p>
          <a:p>
            <a:pPr lvl="1" rtl="1"/>
            <a:r>
              <a:rPr lang="he-IL" noProof="0"/>
              <a:t>רמה שניה</a:t>
            </a:r>
          </a:p>
          <a:p>
            <a:pPr lvl="2" rtl="1"/>
            <a:r>
              <a:rPr lang="he-IL" noProof="0"/>
              <a:t>רמה שלישית</a:t>
            </a:r>
          </a:p>
          <a:p>
            <a:pPr lvl="3" rtl="1"/>
            <a:r>
              <a:rPr lang="he-IL" noProof="0"/>
              <a:t>רמה רביעית</a:t>
            </a:r>
          </a:p>
          <a:p>
            <a:pPr lvl="4" rtl="1"/>
            <a:r>
              <a:rPr lang="he-IL" noProof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 flipH="1">
            <a:off x="6650022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>
              <a:defRPr sz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C54F98F-3333-4E9F-A303-694A8A2326B3}" type="datetime1">
              <a:rPr lang="he-IL" noProof="0" smtClean="0"/>
              <a:t>ח'/אלול/תשפ"א</a:t>
            </a:fld>
            <a:endParaRPr lang="he-IL" noProof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 flipH="1"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>
              <a:defRPr sz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he-IL" noProof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 flipH="1">
            <a:off x="371136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>
              <a:defRPr sz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F36DD0FD-55B0-48C4-8AF2-8A69533EDFC3}" type="slidenum">
              <a:rPr lang="he-IL" noProof="0" smtClean="0"/>
              <a:pPr algn="l"/>
              <a:t>‹#›</a:t>
            </a:fld>
            <a:endParaRPr lang="he-IL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1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algn="r" rtl="1" eaLnBrk="1" hangingPunct="1">
        <a:defRPr>
          <a:solidFill>
            <a:schemeClr val="tx2"/>
          </a:solidFill>
        </a:defRPr>
      </a:lvl2pPr>
      <a:lvl3pPr algn="r" rtl="1" eaLnBrk="1" hangingPunct="1">
        <a:defRPr>
          <a:solidFill>
            <a:schemeClr val="tx2"/>
          </a:solidFill>
        </a:defRPr>
      </a:lvl3pPr>
      <a:lvl4pPr algn="r" rtl="1" eaLnBrk="1" hangingPunct="1">
        <a:defRPr>
          <a:solidFill>
            <a:schemeClr val="tx2"/>
          </a:solidFill>
        </a:defRPr>
      </a:lvl4pPr>
      <a:lvl5pPr algn="r" rtl="1" eaLnBrk="1" hangingPunct="1">
        <a:defRPr>
          <a:solidFill>
            <a:schemeClr val="tx2"/>
          </a:solidFill>
        </a:defRPr>
      </a:lvl5pPr>
      <a:lvl6pPr algn="r" rtl="1" eaLnBrk="1" hangingPunct="1">
        <a:defRPr>
          <a:solidFill>
            <a:schemeClr val="tx2"/>
          </a:solidFill>
        </a:defRPr>
      </a:lvl6pPr>
      <a:lvl7pPr algn="r" rtl="1" eaLnBrk="1" hangingPunct="1">
        <a:defRPr>
          <a:solidFill>
            <a:schemeClr val="tx2"/>
          </a:solidFill>
        </a:defRPr>
      </a:lvl7pPr>
      <a:lvl8pPr algn="r" rtl="1" eaLnBrk="1" hangingPunct="1">
        <a:defRPr>
          <a:solidFill>
            <a:schemeClr val="tx2"/>
          </a:solidFill>
        </a:defRPr>
      </a:lvl8pPr>
      <a:lvl9pPr algn="r" rtl="1" eaLnBrk="1" hangingPunct="1">
        <a:defRPr>
          <a:solidFill>
            <a:schemeClr val="tx2"/>
          </a:solidFill>
        </a:defRPr>
      </a:lvl9pPr>
    </p:titleStyle>
    <p:bodyStyle>
      <a:lvl1pPr marL="36576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77724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508760" indent="-32004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828800" indent="-32004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14884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 flipH="1">
            <a:off x="1183341" y="1387737"/>
            <a:ext cx="6777318" cy="1731982"/>
          </a:xfrm>
        </p:spPr>
        <p:txBody>
          <a:bodyPr rtlCol="1"/>
          <a:lstStyle/>
          <a:p>
            <a:pPr rtl="1"/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 flipH="1">
            <a:off x="1371600" y="3767862"/>
            <a:ext cx="6400800" cy="1752600"/>
          </a:xfrm>
        </p:spPr>
        <p:txBody>
          <a:bodyPr rtlCol="1"/>
          <a:lstStyle/>
          <a:p>
            <a:pPr rtl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90475726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22.jpeg" Id="rId2" /><Relationship Type="http://schemas.openxmlformats.org/officeDocument/2006/relationships/image" Target="/ppt/media/image13.jpeg" Id="rId1" /></Relationships>
</file>

<file path=ppt/theme/theme12.xml><?xml version="1.0" encoding="utf-8"?>
<a:theme xmlns:a="http://schemas.openxmlformats.org/drawingml/2006/main" name="כריכה קשיחה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Hardcover</ap:Template>
  <ap:TotalTime>8</ap:TotalTime>
  <ap:Words>1</ap:Words>
  <ap:PresentationFormat>‫הצגה על המסך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ap:HeadingPairs>
  <ap:TitlesOfParts>
    <vt:vector baseType="lpstr" size="4">
      <vt:lpstr>Tahoma</vt:lpstr>
      <vt:lpstr>Wingdings</vt:lpstr>
      <vt:lpstr>כריכה קשיחה</vt:lpstr>
      <vt:lpstr>מצגת של PowerPoint‏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2014-09-16T21:35:53Z</dcterms:created>
  <dcterms:modified xsi:type="dcterms:W3CDTF">2021-08-16T06:12:26Z</dcterms:modified>
</cp:coreProperties>
</file>