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A98A5492-A032-435F-82BA-95A297BB5D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AEA5459-EF47-4A22-B44C-D2933E53B3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B9958141-FEF0-499A-B378-0489134BCEF7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ח'/אלול/תשפ"א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E85C01D-9F80-481A-9896-EACE451E97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396A1B7-F2A1-46D2-87AD-DE47763881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F25F2523-AD6E-4FBC-84EF-E2A5CE4511A0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38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A2CA64-F284-47C0-A338-E4A9F8C02DD6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93489F-E3B3-437E-9577-EC55C40B539F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474109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CA93489F-E3B3-437E-9577-EC55C40B539F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1186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9600" y="274638"/>
            <a:ext cx="79248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609600" y="1600200"/>
            <a:ext cx="7924800" cy="4525963"/>
          </a:xfrm>
        </p:spPr>
        <p:txBody>
          <a:bodyPr vert="eaVert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8506E29C-FDB0-4E74-A362-C9395BA709B1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38237106-F2ED-405E-BC33-CC3CF426205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 flipH="1"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AF1C9E1B-C769-4021-A170-B65D4DA4B0F1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38237106-F2ED-405E-BC33-CC3CF426205F}" type="slidenum">
              <a:rPr lang="he-IL" noProof="0" smtClean="0"/>
              <a:pPr algn="l"/>
              <a:t>‹#›</a:t>
            </a:fld>
            <a:endParaRPr lang="he-IL" noProof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1524000" y="3886200"/>
            <a:ext cx="6400800" cy="1752600"/>
          </a:xfrm>
        </p:spPr>
        <p:txBody>
          <a:bodyPr rtlCol="1">
            <a:normAutofit/>
          </a:bodyPr>
          <a:lstStyle>
            <a:lvl1pPr marL="0" indent="0" algn="ctr" rtl="1">
              <a:buNone/>
              <a:defRPr sz="17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685800" y="2007888"/>
            <a:ext cx="7772400" cy="1470025"/>
          </a:xfrm>
        </p:spPr>
        <p:txBody>
          <a:bodyPr rtlCol="1"/>
          <a:lstStyle>
            <a:lvl1pPr algn="ct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457200" y="274638"/>
            <a:ext cx="20574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2667000" y="274638"/>
            <a:ext cx="60198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74FF122-7114-45CD-863D-E20F3BB3CAC4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38237106-F2ED-405E-BC33-CC3CF426205F}" type="slidenum">
              <a:rPr lang="he-IL" noProof="0" smtClean="0"/>
              <a:pPr algn="l"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9600" y="274638"/>
            <a:ext cx="79248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7E4DF598-28A2-4250-B42B-5D899565CC8E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38237106-F2ED-405E-BC33-CC3CF426205F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3"/>
          </p:nvPr>
        </p:nvSpPr>
        <p:spPr>
          <a:xfrm flipH="1">
            <a:off x="609600" y="1600200"/>
            <a:ext cx="7924800" cy="41148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49287" y="4962525"/>
            <a:ext cx="7885113" cy="1362075"/>
          </a:xfrm>
        </p:spPr>
        <p:txBody>
          <a:bodyPr rtlCol="1" anchor="t"/>
          <a:lstStyle>
            <a:lvl1pPr algn="r" rtl="1">
              <a:defRPr sz="3200" b="0" i="0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649287" y="3462338"/>
            <a:ext cx="7885113" cy="1500187"/>
          </a:xfrm>
        </p:spPr>
        <p:txBody>
          <a:bodyPr rtlCol="1" anchor="b">
            <a:normAutofit/>
          </a:bodyPr>
          <a:lstStyle>
            <a:lvl1pPr marL="0" indent="0" algn="r" rtl="1">
              <a:buNone/>
              <a:defRPr sz="17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A9150B7-D246-4DDC-8DBE-32262EB00E61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1523C92-45F4-4C30-810D-4886C1BA696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ציין מיקום תוכן 10"/>
          <p:cNvSpPr>
            <a:spLocks noGrp="1"/>
          </p:cNvSpPr>
          <p:nvPr>
            <p:ph sz="quarter" idx="13"/>
          </p:nvPr>
        </p:nvSpPr>
        <p:spPr>
          <a:xfrm flipH="1">
            <a:off x="4800600" y="1600200"/>
            <a:ext cx="3733800" cy="41148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buClr>
                <a:schemeClr val="tx2"/>
              </a:buClr>
              <a:buFont typeface="Arial" pitchFamily="34" charset="0"/>
              <a:buChar char="•"/>
              <a:defRPr/>
            </a:lvl6pPr>
            <a:lvl7pPr algn="r" rtl="1">
              <a:buClr>
                <a:schemeClr val="tx2"/>
              </a:buClr>
              <a:buFont typeface="Arial" pitchFamily="34" charset="0"/>
              <a:buChar char="•"/>
              <a:defRPr/>
            </a:lvl7pPr>
            <a:lvl8pPr algn="r" rtl="1">
              <a:buClr>
                <a:schemeClr val="tx2"/>
              </a:buClr>
              <a:buFont typeface="Arial" pitchFamily="34" charset="0"/>
              <a:buChar char="•"/>
              <a:defRPr/>
            </a:lvl8pPr>
            <a:lvl9pPr algn="r" rtl="1"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14"/>
          </p:nvPr>
        </p:nvSpPr>
        <p:spPr>
          <a:xfrm flipH="1">
            <a:off x="609600" y="1600200"/>
            <a:ext cx="3733800" cy="41148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buClr>
                <a:schemeClr val="tx2"/>
              </a:buClr>
              <a:defRPr/>
            </a:lvl6pPr>
            <a:lvl7pPr algn="r" rtl="1">
              <a:buClr>
                <a:schemeClr val="tx2"/>
              </a:buClr>
              <a:defRPr/>
            </a:lvl7pPr>
            <a:lvl8pPr algn="r" rtl="1">
              <a:buClr>
                <a:schemeClr val="tx2"/>
              </a:buClr>
              <a:defRPr/>
            </a:lvl8pPr>
            <a:lvl9pPr algn="r" rtl="1">
              <a:buClr>
                <a:schemeClr val="tx2"/>
              </a:buClr>
              <a:defRPr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9600" y="274638"/>
            <a:ext cx="79248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20F71DEC-9B0B-43DD-A146-EDB31B9DB535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8237106-F2ED-405E-BC33-CC3CF426205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תוכן 12"/>
          <p:cNvSpPr>
            <a:spLocks noGrp="1"/>
          </p:cNvSpPr>
          <p:nvPr>
            <p:ph sz="quarter" idx="14"/>
          </p:nvPr>
        </p:nvSpPr>
        <p:spPr>
          <a:xfrm flipH="1">
            <a:off x="609600" y="2209800"/>
            <a:ext cx="3733800" cy="3505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buClr>
                <a:schemeClr val="tx2"/>
              </a:buClr>
              <a:defRPr/>
            </a:lvl6pPr>
            <a:lvl7pPr algn="r" rtl="1">
              <a:buClr>
                <a:schemeClr val="tx2"/>
              </a:buClr>
              <a:defRPr/>
            </a:lvl7pPr>
            <a:lvl8pPr algn="r" rtl="1">
              <a:buClr>
                <a:schemeClr val="tx2"/>
              </a:buClr>
              <a:defRPr/>
            </a:lvl8pPr>
            <a:lvl9pPr algn="r" rtl="1">
              <a:buClr>
                <a:schemeClr val="tx2"/>
              </a:buClr>
              <a:defRPr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3"/>
          </p:nvPr>
        </p:nvSpPr>
        <p:spPr>
          <a:xfrm flipH="1">
            <a:off x="4800600" y="2209800"/>
            <a:ext cx="3733800" cy="3505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buClr>
                <a:schemeClr val="tx2"/>
              </a:buClr>
              <a:defRPr/>
            </a:lvl6pPr>
            <a:lvl7pPr algn="r" rtl="1">
              <a:buClr>
                <a:schemeClr val="tx2"/>
              </a:buClr>
              <a:defRPr/>
            </a:lvl7pPr>
            <a:lvl8pPr algn="r" rtl="1">
              <a:buClr>
                <a:schemeClr val="tx2"/>
              </a:buClr>
              <a:defRPr/>
            </a:lvl8pPr>
            <a:lvl9pPr algn="r" rtl="1">
              <a:buClr>
                <a:schemeClr val="tx2"/>
              </a:buClr>
              <a:defRPr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9600" y="274638"/>
            <a:ext cx="79248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800600" y="1600199"/>
            <a:ext cx="3733800" cy="574675"/>
          </a:xfrm>
        </p:spPr>
        <p:txBody>
          <a:bodyPr rtlCol="1" anchor="b">
            <a:normAutofit/>
          </a:bodyPr>
          <a:lstStyle>
            <a:lvl1pPr marL="0" indent="0" algn="r" rtl="1">
              <a:buNone/>
              <a:defRPr sz="1700" b="0" i="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 flipH="1">
            <a:off x="609600" y="1600199"/>
            <a:ext cx="3733800" cy="574675"/>
          </a:xfrm>
        </p:spPr>
        <p:txBody>
          <a:bodyPr rtlCol="1" anchor="b">
            <a:normAutofit/>
          </a:bodyPr>
          <a:lstStyle>
            <a:lvl1pPr marL="0" indent="0" algn="r" rtl="1">
              <a:buNone/>
              <a:defRPr sz="1700" b="0" i="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423BFF4-2D7C-434A-ABD7-C4732C36B277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8237106-F2ED-405E-BC33-CC3CF426205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9600" y="274638"/>
            <a:ext cx="79248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57564CF-7E73-485B-824E-F70815C49E26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8237106-F2ED-405E-BC33-CC3CF426205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17C34A29-87C3-4160-9C5A-3A9E4762CBCC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he-IL" noProof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38237106-F2ED-405E-BC33-CC3CF426205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תוכן 8"/>
          <p:cNvSpPr>
            <a:spLocks noGrp="1"/>
          </p:cNvSpPr>
          <p:nvPr>
            <p:ph sz="quarter" idx="13"/>
          </p:nvPr>
        </p:nvSpPr>
        <p:spPr>
          <a:xfrm flipH="1">
            <a:off x="533400" y="1447800"/>
            <a:ext cx="4648200" cy="4267200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5559552" y="1447800"/>
            <a:ext cx="2971800" cy="1097280"/>
          </a:xfrm>
        </p:spPr>
        <p:txBody>
          <a:bodyPr rtlCol="1" anchor="b"/>
          <a:lstStyle>
            <a:lvl1pPr algn="r" rtl="1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5559552" y="2547891"/>
            <a:ext cx="2971800" cy="3167109"/>
          </a:xfrm>
        </p:spPr>
        <p:txBody>
          <a:bodyPr tIns="9144" rtlCol="1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9F44A4EE-AED3-4DA3-9736-C8B0648D9EF7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38237106-F2ED-405E-BC33-CC3CF426205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5562600" y="1447800"/>
            <a:ext cx="2971800" cy="1097280"/>
          </a:xfrm>
        </p:spPr>
        <p:txBody>
          <a:bodyPr rtlCol="1" anchor="b"/>
          <a:lstStyle>
            <a:lvl1pPr algn="r" rtl="1">
              <a:defRPr sz="1800" b="0" i="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flipH="1">
            <a:off x="1066800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 rtlCol="1">
            <a:normAutofit/>
          </a:bodyPr>
          <a:lstStyle>
            <a:lvl1pPr marL="0" indent="0" algn="ctr" rtl="1">
              <a:buNone/>
              <a:defRPr sz="2000" baseline="0">
                <a:solidFill>
                  <a:schemeClr val="tx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5562600" y="2547890"/>
            <a:ext cx="2971800" cy="2405109"/>
          </a:xfrm>
        </p:spPr>
        <p:txBody>
          <a:bodyPr tIns="9144" rtlCol="1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1905000" y="6356350"/>
            <a:ext cx="1524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075F3B4D-F17E-49F7-BF68-A64CAE9D3BA1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5638800" y="6356350"/>
            <a:ext cx="2895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0"/>
            <a:ext cx="990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8237106-F2ED-405E-BC33-CC3CF426205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 flipH="1"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1" anchor="b" anchorCtr="0">
            <a:noAutofit/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 flipH="1">
            <a:off x="190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00" strike="noStrike" spc="6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E858F99E-EBD4-476E-8635-8F68B3D8DB18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 flipH="1"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00" cap="all" spc="6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 flipH="1">
            <a:off x="6096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8237106-F2ED-405E-BC33-CC3CF426205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r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r" rtl="1" eaLnBrk="1" hangingPunct="1">
        <a:defRPr>
          <a:solidFill>
            <a:schemeClr val="tx2"/>
          </a:solidFill>
        </a:defRPr>
      </a:lvl2pPr>
      <a:lvl3pPr algn="r" rtl="1" eaLnBrk="1" hangingPunct="1">
        <a:defRPr>
          <a:solidFill>
            <a:schemeClr val="tx2"/>
          </a:solidFill>
        </a:defRPr>
      </a:lvl3pPr>
      <a:lvl4pPr algn="r" rtl="1" eaLnBrk="1" hangingPunct="1">
        <a:defRPr>
          <a:solidFill>
            <a:schemeClr val="tx2"/>
          </a:solidFill>
        </a:defRPr>
      </a:lvl4pPr>
      <a:lvl5pPr algn="r" rtl="1" eaLnBrk="1" hangingPunct="1">
        <a:defRPr>
          <a:solidFill>
            <a:schemeClr val="tx2"/>
          </a:solidFill>
        </a:defRPr>
      </a:lvl5pPr>
      <a:lvl6pPr algn="r" rtl="1" eaLnBrk="1" hangingPunct="1">
        <a:defRPr>
          <a:solidFill>
            <a:schemeClr val="tx2"/>
          </a:solidFill>
        </a:defRPr>
      </a:lvl6pPr>
      <a:lvl7pPr algn="r" rtl="1" eaLnBrk="1" hangingPunct="1">
        <a:defRPr>
          <a:solidFill>
            <a:schemeClr val="tx2"/>
          </a:solidFill>
        </a:defRPr>
      </a:lvl7pPr>
      <a:lvl8pPr algn="r" rtl="1" eaLnBrk="1" hangingPunct="1">
        <a:defRPr>
          <a:solidFill>
            <a:schemeClr val="tx2"/>
          </a:solidFill>
        </a:defRPr>
      </a:lvl8pPr>
      <a:lvl9pPr algn="r"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 flipH="1">
            <a:off x="1524000" y="3886200"/>
            <a:ext cx="6400800" cy="1752600"/>
          </a:xfrm>
        </p:spPr>
        <p:txBody>
          <a:bodyPr rtlCol="1"/>
          <a:lstStyle/>
          <a:p>
            <a:pPr rtl="1"/>
            <a:endParaRPr lang="he-IL"/>
          </a:p>
        </p:txBody>
      </p:sp>
      <p:sp>
        <p:nvSpPr>
          <p:cNvPr id="3" name="כותרת 2"/>
          <p:cNvSpPr>
            <a:spLocks noGrp="1"/>
          </p:cNvSpPr>
          <p:nvPr>
            <p:ph type="ctrTitle"/>
          </p:nvPr>
        </p:nvSpPr>
        <p:spPr>
          <a:xfrm flipH="1">
            <a:off x="685800" y="2007888"/>
            <a:ext cx="7772400" cy="1470025"/>
          </a:xfrm>
        </p:spPr>
        <p:txBody>
          <a:bodyPr rtlCol="1"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2.xml><?xml version="1.0" encoding="utf-8"?>
<a:theme xmlns:a="http://schemas.openxmlformats.org/drawingml/2006/main" name="אופק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Horizon</ap:Template>
  <ap:TotalTime>7</ap:TotalTime>
  <ap:Words>1</ap:Words>
  <ap:PresentationFormat>‫הצגה על המסך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אופק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2014-09-16T21:36:11Z</dcterms:created>
  <dcterms:modified xsi:type="dcterms:W3CDTF">2021-08-16T05:22:52Z</dcterms:modified>
</cp:coreProperties>
</file>