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algn="r" rtl="1"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58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25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4042" y="53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>
            <a:extLst>
              <a:ext uri="{FF2B5EF4-FFF2-40B4-BE49-F238E27FC236}">
                <a16:creationId xmlns:a16="http://schemas.microsoft.com/office/drawing/2014/main" id="{10D74AA5-AA43-4196-B00D-D2F964DFE5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E113E1A1-AC77-493B-9782-EEA1DBE5858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FF3E3671-5048-4B27-A444-F67CC35D15CA}" type="datetime1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י"ח/אב/תשפ"א</a:t>
            </a:fld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F0AF8B5E-A96B-4396-BEAF-014C58EF861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9EDDBF8A-6305-46E0-A27F-2FDAF661AD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F2B2CFE2-C2C8-414F-B35D-B7F6634B448A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2027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3B17F97-0173-446C-A55D-92CF9C916D0C}" type="datetime1">
              <a:rPr lang="he-IL" smtClean="0"/>
              <a:t>י"ח/אב/תשפ"א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noProof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 flipH="1"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8A7845EA-5C3F-4EB4-B9C7-7092BF52C069}" type="slidenum">
              <a:rPr lang="he-IL" smtClean="0"/>
              <a:pPr algn="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401554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1"/>
            <a:fld id="{8A7845EA-5C3F-4EB4-B9C7-7092BF52C069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707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457200" y="152400"/>
            <a:ext cx="8229600" cy="1251062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H="1">
            <a:off x="457200" y="1775191"/>
            <a:ext cx="8229600" cy="4625609"/>
          </a:xfrm>
        </p:spPr>
        <p:txBody>
          <a:bodyPr vert="eaVert" rtlCol="1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6553200" y="6476999"/>
            <a:ext cx="2133600" cy="27432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C0C67D46-3DFC-4803-8740-3318873701B4}" type="datetime1">
              <a:rPr lang="he-IL" noProof="0" smtClean="0"/>
              <a:t>י"ח/אב/תשפ"א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995685" y="6476999"/>
            <a:ext cx="5507719" cy="27432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endParaRPr lang="he-IL" noProof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205740" y="6476999"/>
            <a:ext cx="733864" cy="274320"/>
          </a:xfrm>
        </p:spPr>
        <p:txBody>
          <a:bodyPr rtlCol="1"/>
          <a:lstStyle>
            <a:lvl1pPr algn="l" rtl="1">
              <a:defRPr/>
            </a:lvl1pPr>
          </a:lstStyle>
          <a:p>
            <a:fld id="{9648F39E-9C37-485F-AC97-16BB4BDF9F4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 bwMode="ltGray">
          <a:xfrm flipH="1">
            <a:off x="1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 flipH="1">
            <a:off x="381000" y="3355848"/>
            <a:ext cx="8077200" cy="1673352"/>
          </a:xfrm>
        </p:spPr>
        <p:txBody>
          <a:bodyPr vert="horz" lIns="91440" tIns="0" rIns="45720" bIns="0" rtlCol="1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r" rtl="1">
              <a:defRPr sz="47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 flipH="1">
            <a:off x="381000" y="1828800"/>
            <a:ext cx="8077200" cy="1499616"/>
          </a:xfrm>
        </p:spPr>
        <p:txBody>
          <a:bodyPr lIns="118872" tIns="0" rIns="45720" bIns="0" rtlCol="1" anchor="b"/>
          <a:lstStyle>
            <a:lvl1pPr marL="0" indent="0" algn="r" rtl="1">
              <a:buNone/>
              <a:defRPr sz="200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rtl="1"/>
            <a:r>
              <a:rPr lang="he-IL" noProof="0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6553200" y="6476999"/>
            <a:ext cx="2133600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3D8C75C-F96B-4D8C-B56E-179881CD524D}" type="datetime1">
              <a:rPr lang="he-IL" noProof="0" smtClean="0"/>
              <a:t>י"ח/אב/תשפ"א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995685" y="6476999"/>
            <a:ext cx="5507719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205740" y="6476999"/>
            <a:ext cx="733864" cy="27432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648F39E-9C37-485F-AC97-16BB4BDF9F49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10" name="מלבן 9"/>
          <p:cNvSpPr/>
          <p:nvPr/>
        </p:nvSpPr>
        <p:spPr bwMode="invGray">
          <a:xfrm flipH="1"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 bwMode="invGray">
          <a:xfrm flipH="1">
            <a:off x="249936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מלבן 7"/>
          <p:cNvSpPr/>
          <p:nvPr/>
        </p:nvSpPr>
        <p:spPr bwMode="ltGray">
          <a:xfrm flipH="1">
            <a:off x="-18288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 flipH="1">
            <a:off x="457200" y="274640"/>
            <a:ext cx="1905000" cy="5851525"/>
          </a:xfrm>
        </p:spPr>
        <p:txBody>
          <a:bodyPr vert="vert27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H="1">
            <a:off x="2667000" y="304800"/>
            <a:ext cx="6019800" cy="5851525"/>
          </a:xfrm>
        </p:spPr>
        <p:txBody>
          <a:bodyPr vert="vert27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6553200" y="6476999"/>
            <a:ext cx="2133600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006CDF7-07B9-4097-A667-C584DC36875A}" type="datetime1">
              <a:rPr lang="he-IL" noProof="0" smtClean="0"/>
              <a:t>י"ח/אב/תשפ"א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2666999" y="6377459"/>
            <a:ext cx="3836404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205740" y="6476999"/>
            <a:ext cx="733864" cy="27432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648F39E-9C37-485F-AC97-16BB4BDF9F49}" type="slidenum">
              <a:rPr lang="he-IL" noProof="0" smtClean="0"/>
              <a:pPr/>
              <a:t>‹#›</a:t>
            </a:fld>
            <a:endParaRPr lang="he-IL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457200" y="155448"/>
            <a:ext cx="8229600" cy="125272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 flipH="1">
            <a:off x="457200" y="1775191"/>
            <a:ext cx="8229600" cy="4625609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6553200" y="6476999"/>
            <a:ext cx="2133600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C235901-6ADA-48CC-801B-4283C668A79C}" type="datetime1">
              <a:rPr lang="he-IL" noProof="0" smtClean="0"/>
              <a:t>י"ח/אב/תשפ"א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995685" y="6476999"/>
            <a:ext cx="5507719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205740" y="6476999"/>
            <a:ext cx="733864" cy="27432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648F39E-9C37-485F-AC97-16BB4BDF9F4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 bwMode="ltGray">
          <a:xfrm flipH="1"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מלבן 11"/>
          <p:cNvSpPr/>
          <p:nvPr/>
        </p:nvSpPr>
        <p:spPr bwMode="invGray">
          <a:xfrm flipH="1"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381000" y="118872"/>
            <a:ext cx="8013192" cy="1636776"/>
          </a:xfrm>
        </p:spPr>
        <p:txBody>
          <a:bodyPr vert="horz" lIns="91440" tIns="0" rIns="91440" bIns="0" rtlCol="1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r" rtl="1">
              <a:defRPr sz="4700" b="1" cap="none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 flipH="1">
            <a:off x="381000" y="1828800"/>
            <a:ext cx="8022336" cy="685800"/>
          </a:xfrm>
        </p:spPr>
        <p:txBody>
          <a:bodyPr lIns="146304" tIns="0" rIns="45720" bIns="0" rtlCol="1" anchor="t"/>
          <a:lstStyle>
            <a:lvl1pPr marL="0" indent="0" algn="r" rtl="1">
              <a:buNone/>
              <a:defRPr sz="200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6553200" y="6476999"/>
            <a:ext cx="2133600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00D7257-7190-48A7-AE12-0A6F982420D9}" type="datetime1">
              <a:rPr lang="he-IL" noProof="0" smtClean="0"/>
              <a:t>י"ח/אב/תשפ"א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995685" y="6476999"/>
            <a:ext cx="5507719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205740" y="6476999"/>
            <a:ext cx="733864" cy="27432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648F39E-9C37-485F-AC97-16BB4BDF9F4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457200" y="152400"/>
            <a:ext cx="8229600" cy="1251062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 flipH="1">
            <a:off x="4648200" y="1773936"/>
            <a:ext cx="4038600" cy="4623816"/>
          </a:xfrm>
        </p:spPr>
        <p:txBody>
          <a:bodyPr lIns="91440" rtlCol="1"/>
          <a:lstStyle>
            <a:lvl1pPr algn="r" rtl="1"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defRPr sz="1800"/>
            </a:lvl6pPr>
            <a:lvl7pPr algn="r" rtl="1">
              <a:defRPr sz="1800"/>
            </a:lvl7pPr>
            <a:lvl8pPr algn="r" rtl="1">
              <a:defRPr sz="1800"/>
            </a:lvl8pPr>
            <a:lvl9pPr algn="r" rtl="1">
              <a:defRPr sz="1800"/>
            </a:lvl9pPr>
            <a:extLst/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 flipH="1">
            <a:off x="457200" y="1773936"/>
            <a:ext cx="4038600" cy="4623816"/>
          </a:xfrm>
        </p:spPr>
        <p:txBody>
          <a:bodyPr rtlCol="1"/>
          <a:lstStyle>
            <a:lvl1pPr algn="r" rtl="1"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defRPr sz="1800"/>
            </a:lvl6pPr>
            <a:lvl7pPr algn="r" rtl="1">
              <a:defRPr sz="1800"/>
            </a:lvl7pPr>
            <a:lvl8pPr algn="r" rtl="1">
              <a:defRPr sz="1800"/>
            </a:lvl8pPr>
            <a:lvl9pPr algn="r" rtl="1">
              <a:defRPr sz="1800"/>
            </a:lvl9pPr>
            <a:extLst/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6553200" y="6476999"/>
            <a:ext cx="2133600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A74A2777-E12A-4A78-B496-680D75DDE359}" type="datetime1">
              <a:rPr lang="he-IL" noProof="0" smtClean="0"/>
              <a:t>י"ח/אב/תשפ"א</a:t>
            </a:fld>
            <a:endParaRPr lang="he-IL" noProof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995685" y="6476999"/>
            <a:ext cx="5507719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205740" y="6476999"/>
            <a:ext cx="733864" cy="27432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648F39E-9C37-485F-AC97-16BB4BDF9F4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457200" y="152400"/>
            <a:ext cx="8229600" cy="1251062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 flipH="1">
            <a:off x="4646612" y="1698987"/>
            <a:ext cx="4040188" cy="715355"/>
          </a:xfrm>
        </p:spPr>
        <p:txBody>
          <a:bodyPr lIns="146304" rtlCol="1" anchor="ctr"/>
          <a:lstStyle>
            <a:lvl1pPr marL="0" indent="0" algn="r" rtl="1">
              <a:buNone/>
              <a:defRPr sz="2300" b="1" cap="all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  <a:extLst/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 flipH="1">
            <a:off x="4646612" y="2449512"/>
            <a:ext cx="4040188" cy="3951288"/>
          </a:xfrm>
        </p:spPr>
        <p:txBody>
          <a:bodyPr rtlCol="1"/>
          <a:lstStyle>
            <a:lvl1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defRPr sz="1600"/>
            </a:lvl6pPr>
            <a:lvl7pPr algn="r" rtl="1">
              <a:defRPr sz="1600"/>
            </a:lvl7pPr>
            <a:lvl8pPr algn="r" rtl="1">
              <a:defRPr sz="1600"/>
            </a:lvl8pPr>
            <a:lvl9pPr algn="r" rtl="1">
              <a:defRPr sz="1600"/>
            </a:lvl9pPr>
            <a:extLst/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 flipH="1">
            <a:off x="457200" y="1698987"/>
            <a:ext cx="4041775" cy="715355"/>
          </a:xfrm>
        </p:spPr>
        <p:txBody>
          <a:bodyPr lIns="146304" rtlCol="1" anchor="ctr"/>
          <a:lstStyle>
            <a:lvl1pPr marL="0" indent="0" algn="r" rtl="1">
              <a:buNone/>
              <a:defRPr sz="2300" b="1" cap="all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  <a:extLst/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 flipH="1">
            <a:off x="457200" y="2449512"/>
            <a:ext cx="4041775" cy="3951288"/>
          </a:xfrm>
        </p:spPr>
        <p:txBody>
          <a:bodyPr rtlCol="1"/>
          <a:lstStyle>
            <a:lvl1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defRPr sz="1600"/>
            </a:lvl6pPr>
            <a:lvl7pPr algn="r" rtl="1">
              <a:defRPr sz="1600"/>
            </a:lvl7pPr>
            <a:lvl8pPr algn="r" rtl="1">
              <a:defRPr sz="1600"/>
            </a:lvl8pPr>
            <a:lvl9pPr algn="r" rtl="1">
              <a:defRPr sz="1600"/>
            </a:lvl9pPr>
            <a:extLst/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 flipH="1">
            <a:off x="6553200" y="6476999"/>
            <a:ext cx="2133600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E0D1263-13B0-4B52-9BD0-49AE2314B304}" type="datetime1">
              <a:rPr lang="he-IL" noProof="0" smtClean="0"/>
              <a:t>י"ח/אב/תשפ"א</a:t>
            </a:fld>
            <a:endParaRPr lang="he-IL" noProof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 flipH="1">
            <a:off x="995685" y="6476999"/>
            <a:ext cx="5507719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 flipH="1">
            <a:off x="205740" y="6476999"/>
            <a:ext cx="733864" cy="27432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648F39E-9C37-485F-AC97-16BB4BDF9F4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457200" y="152400"/>
            <a:ext cx="8229600" cy="1251062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 flipH="1">
            <a:off x="6553200" y="6476999"/>
            <a:ext cx="2133600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24DB2A8-6551-4592-B5EF-DC10FE3E8796}" type="datetime1">
              <a:rPr lang="he-IL" noProof="0" smtClean="0"/>
              <a:t>י"ח/אב/תשפ"א</a:t>
            </a:fld>
            <a:endParaRPr lang="he-IL" noProof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 flipH="1">
            <a:off x="995685" y="6476999"/>
            <a:ext cx="5507719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 flipH="1">
            <a:off x="205740" y="6476999"/>
            <a:ext cx="733864" cy="27432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648F39E-9C37-485F-AC97-16BB4BDF9F4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 flipH="1">
            <a:off x="6553200" y="6476999"/>
            <a:ext cx="2133600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8F1C5D0-9881-4AB6-9ACD-0FDDF05DE7E1}" type="datetime1">
              <a:rPr lang="he-IL" noProof="0" smtClean="0"/>
              <a:t>י"ח/אב/תשפ"א</a:t>
            </a:fld>
            <a:endParaRPr lang="he-IL" noProof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 flipH="1">
            <a:off x="995685" y="6476999"/>
            <a:ext cx="5507719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 flipH="1">
            <a:off x="205740" y="6476999"/>
            <a:ext cx="733864" cy="27432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648F39E-9C37-485F-AC97-16BB4BDF9F4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6452418" y="152400"/>
            <a:ext cx="2523744" cy="978408"/>
          </a:xfrm>
        </p:spPr>
        <p:txBody>
          <a:bodyPr vert="horz" lIns="73152" rIns="45720" bIns="0" rtlCol="1" anchor="b">
            <a:normAutofit/>
            <a:sp3d prstMaterial="matte"/>
          </a:bodyPr>
          <a:lstStyle>
            <a:lvl1pPr algn="r" rtl="1">
              <a:defRPr sz="20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 flipH="1">
            <a:off x="203982" y="1743133"/>
            <a:ext cx="5920641" cy="4558885"/>
          </a:xfrm>
        </p:spPr>
        <p:txBody>
          <a:bodyPr rtlCol="1"/>
          <a:lstStyle>
            <a:lvl1pPr algn="r" rtl="1"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defRPr sz="2000"/>
            </a:lvl6pPr>
            <a:lvl7pPr algn="r" rtl="1">
              <a:defRPr sz="2000"/>
            </a:lvl7pPr>
            <a:lvl8pPr algn="r" rtl="1">
              <a:defRPr sz="2000"/>
            </a:lvl8pPr>
            <a:lvl9pPr algn="r" rtl="1">
              <a:defRPr sz="2000"/>
            </a:lvl9pPr>
            <a:extLst/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 flipH="1">
            <a:off x="6507282" y="1730018"/>
            <a:ext cx="2468880" cy="4572000"/>
          </a:xfrm>
        </p:spPr>
        <p:txBody>
          <a:bodyPr rtlCol="1"/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  <a:extLst/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6553200" y="6476999"/>
            <a:ext cx="2133600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1210306-7CFE-4478-81F2-6051EADF91BE}" type="datetime1">
              <a:rPr lang="he-IL" noProof="0" smtClean="0"/>
              <a:t>י"ח/אב/תשפ"א</a:t>
            </a:fld>
            <a:endParaRPr lang="he-IL" noProof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995685" y="6476999"/>
            <a:ext cx="5507719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205740" y="6476999"/>
            <a:ext cx="733864" cy="27432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648F39E-9C37-485F-AC97-16BB4BDF9F49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12" name="מלבן 11"/>
          <p:cNvSpPr/>
          <p:nvPr/>
        </p:nvSpPr>
        <p:spPr bwMode="invGray">
          <a:xfrm flipH="1">
            <a:off x="6242543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מלבן 8"/>
          <p:cNvSpPr/>
          <p:nvPr/>
        </p:nvSpPr>
        <p:spPr bwMode="invGray">
          <a:xfrm flipH="1">
            <a:off x="6242543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6454258" y="155448"/>
            <a:ext cx="2525150" cy="978408"/>
          </a:xfrm>
        </p:spPr>
        <p:txBody>
          <a:bodyPr lIns="73152" bIns="0" rtlCol="1" anchor="b">
            <a:sp3d prstMaterial="matte"/>
          </a:bodyPr>
          <a:lstStyle>
            <a:lvl1pPr algn="r" rtl="1">
              <a:defRPr sz="20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flipH="1">
            <a:off x="-7202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1"/>
          <a:lstStyle>
            <a:lvl1pPr marL="0" indent="0" algn="r" rtl="1">
              <a:buNone/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  <a:extLst/>
          </a:lstStyle>
          <a:p>
            <a:pPr rtl="1"/>
            <a:r>
              <a:rPr lang="he-IL" noProof="0"/>
              <a:t>לחץ על הסמל כדי להוסיף תמונה</a:t>
            </a:r>
            <a:endParaRPr kumimoji="0"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 flipH="1">
            <a:off x="6510528" y="1728216"/>
            <a:ext cx="2468880" cy="4572000"/>
          </a:xfrm>
        </p:spPr>
        <p:txBody>
          <a:bodyPr rtlCol="1"/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  <a:extLst/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6455664" y="1170432"/>
            <a:ext cx="2523744" cy="20116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729B25A-8B3F-4DC1-9F6D-761661822A58}" type="datetime1">
              <a:rPr lang="he-IL" noProof="0" smtClean="0"/>
              <a:t>י"ח/אב/תשפ"א</a:t>
            </a:fld>
            <a:endParaRPr lang="he-IL" noProof="0"/>
          </a:p>
        </p:txBody>
      </p:sp>
      <p:sp>
        <p:nvSpPr>
          <p:cNvPr id="11" name="מלבן 10"/>
          <p:cNvSpPr/>
          <p:nvPr/>
        </p:nvSpPr>
        <p:spPr>
          <a:xfrm flipH="1">
            <a:off x="6242543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מלבן 8"/>
          <p:cNvSpPr/>
          <p:nvPr/>
        </p:nvSpPr>
        <p:spPr bwMode="invGray">
          <a:xfrm flipH="1">
            <a:off x="6242543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914400" y="1170432"/>
            <a:ext cx="5193792" cy="201168"/>
          </a:xfrm>
        </p:spPr>
        <p:txBody>
          <a:bodyPr rtlCol="1"/>
          <a:lstStyle>
            <a:lvl1pPr algn="r" rtl="1">
              <a:defRPr>
                <a:solidFill>
                  <a:schemeClr val="bg1">
                    <a:shade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70808" y="1170432"/>
            <a:ext cx="733864" cy="201168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648F39E-9C37-485F-AC97-16BB4BDF9F4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9"/>
          <p:cNvSpPr/>
          <p:nvPr/>
        </p:nvSpPr>
        <p:spPr bwMode="invGray">
          <a:xfrm flipH="1"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מלבן 6"/>
          <p:cNvSpPr/>
          <p:nvPr/>
        </p:nvSpPr>
        <p:spPr bwMode="ltGray">
          <a:xfrm flipH="1">
            <a:off x="1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 flipH="1"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1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 flipH="1"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1">
            <a:normAutofit/>
          </a:bodyPr>
          <a:lstStyle/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 flipH="1">
            <a:off x="6553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1" anchor="b"/>
          <a:lstStyle>
            <a:lvl1pPr algn="r" rtl="1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fld id="{48275911-5D49-471C-B41C-ABE022CABB54}" type="datetime1">
              <a:rPr lang="he-IL" noProof="0" smtClean="0"/>
              <a:t>י"ח/אב/תשפ"א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 flipH="1">
            <a:off x="995685" y="6476999"/>
            <a:ext cx="5507719" cy="274320"/>
          </a:xfrm>
          <a:prstGeom prst="rect">
            <a:avLst/>
          </a:prstGeom>
        </p:spPr>
        <p:txBody>
          <a:bodyPr vert="horz" lIns="45720" rIns="45720" bIns="0" rtlCol="1" anchor="b"/>
          <a:lstStyle>
            <a:lvl1pPr algn="r" rtl="1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endParaRPr lang="he-IL" noProof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 flipH="1">
            <a:off x="205740" y="6476999"/>
            <a:ext cx="733864" cy="274320"/>
          </a:xfrm>
          <a:prstGeom prst="rect">
            <a:avLst/>
          </a:prstGeom>
        </p:spPr>
        <p:txBody>
          <a:bodyPr vert="horz" bIns="0" rtlCol="1" anchor="b"/>
          <a:lstStyle>
            <a:lvl1pPr algn="l" rtl="1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fld id="{9648F39E-9C37-485F-AC97-16BB4BDF9F4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rtl="1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extLst/>
    </p:titleStyle>
    <p:bodyStyle>
      <a:lvl1pPr marL="438912" indent="-320040" algn="r" rtl="1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31520" indent="-27432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996696" indent="-228600" algn="r" rtl="1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216152" indent="-182880" algn="r" rtl="1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426464" indent="-182880" algn="r" rtl="1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627632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r" rtl="1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 flipH="1">
            <a:off x="381000" y="3355848"/>
            <a:ext cx="8077200" cy="1673352"/>
          </a:xfrm>
        </p:spPr>
        <p:txBody>
          <a:bodyPr rtlCol="1"/>
          <a:lstStyle/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 flipH="1">
            <a:off x="381000" y="1828800"/>
            <a:ext cx="8077200" cy="1499616"/>
          </a:xfrm>
        </p:spPr>
        <p:txBody>
          <a:bodyPr rtlCol="1"/>
          <a:lstStyle/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61680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מודול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Module</ap:Template>
  <ap:TotalTime>7</ap:TotalTime>
  <ap:Words>1</ap:Words>
  <ap:PresentationFormat>‫הצגה על המסך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ap:HeadingPairs>
  <ap:TitlesOfParts>
    <vt:vector baseType="lpstr" size="7">
      <vt:lpstr>Arial</vt:lpstr>
      <vt:lpstr>Tahoma</vt:lpstr>
      <vt:lpstr>Wingdings</vt:lpstr>
      <vt:lpstr>Wingdings 2</vt:lpstr>
      <vt:lpstr>Wingdings 3</vt:lpstr>
      <vt:lpstr>מודול</vt:lpstr>
      <vt:lpstr>מצגת של PowerPoint‏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2014-09-16T21:37:07Z</dcterms:created>
  <dcterms:modified xsi:type="dcterms:W3CDTF">2021-07-27T08:41:47Z</dcterms:modified>
</cp:coreProperties>
</file>