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E74DEA69-7E1F-48CF-8DFA-93076F86D0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091D87C-0C94-457F-B474-A6D2DEA8E8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130D9AA5-6AF3-4F8B-8496-B13454554C25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א'/אלול/תשפ"א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0A4634A-4E5C-4614-866D-0D070BACFA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5A82CBE-80F1-4FC5-85AD-916D50D168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62F7AB8C-4617-4573-A206-22A118C88D09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726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7FC0F39-4984-4C5B-BE03-90E9DB328BD0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D0B018C-9E55-44EC-A1F8-224ECC7C7FF9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489706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3D0B018C-9E55-44EC-A1F8-224ECC7C7FF9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3175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19200" y="274638"/>
            <a:ext cx="74676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1219200" y="1600200"/>
            <a:ext cx="7467600" cy="4873752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rot="16200000" flipH="1">
            <a:off x="-457200" y="1081851"/>
            <a:ext cx="201168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9D90560-5832-431C-8F97-104F97779854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rot="16200000" flipH="1">
            <a:off x="-1046586" y="3737240"/>
            <a:ext cx="3200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05384" y="5734050"/>
            <a:ext cx="609600" cy="521208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 flipH="1">
            <a:off x="685800" y="3124200"/>
            <a:ext cx="6172200" cy="1894362"/>
          </a:xfrm>
        </p:spPr>
        <p:txBody>
          <a:bodyPr rtlCol="1"/>
          <a:lstStyle>
            <a:lvl1pPr algn="r" rtl="1"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 flipH="1">
            <a:off x="685800" y="5003322"/>
            <a:ext cx="6172200" cy="1371600"/>
          </a:xfrm>
        </p:spPr>
        <p:txBody>
          <a:bodyPr rtlCol="1"/>
          <a:lstStyle>
            <a:lvl1pPr marL="0" indent="0" algn="r" rtl="1">
              <a:buNone/>
              <a:defRPr sz="18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</a:lstStyle>
          <a:p>
            <a:pPr rtl="1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16200000" flipH="1">
            <a:off x="-906621" y="1174097"/>
            <a:ext cx="2286000" cy="3810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194ACB7-1D88-408C-B068-D93EC7578D7F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16200000" flipH="1">
            <a:off x="-1590869" y="4181669"/>
            <a:ext cx="36576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10" name="מלבן 9"/>
          <p:cNvSpPr/>
          <p:nvPr/>
        </p:nvSpPr>
        <p:spPr bwMode="auto">
          <a:xfrm flipH="1">
            <a:off x="81534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מלבן 11"/>
          <p:cNvSpPr/>
          <p:nvPr/>
        </p:nvSpPr>
        <p:spPr bwMode="auto">
          <a:xfrm flipH="1">
            <a:off x="8763000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מלבן 13"/>
          <p:cNvSpPr/>
          <p:nvPr/>
        </p:nvSpPr>
        <p:spPr bwMode="auto">
          <a:xfrm flipH="1">
            <a:off x="7971528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מלבן 18"/>
          <p:cNvSpPr/>
          <p:nvPr/>
        </p:nvSpPr>
        <p:spPr bwMode="auto">
          <a:xfrm flipH="1">
            <a:off x="777240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 flipH="1">
            <a:off x="903765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 flipH="1">
            <a:off x="8229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 flipH="1">
            <a:off x="82898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 flipH="1">
            <a:off x="741736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 flipH="1">
            <a:off x="807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 flipH="1">
            <a:off x="301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מלבן 26"/>
          <p:cNvSpPr/>
          <p:nvPr/>
        </p:nvSpPr>
        <p:spPr bwMode="auto">
          <a:xfrm flipH="1">
            <a:off x="78486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אליפסה 20"/>
          <p:cNvSpPr/>
          <p:nvPr/>
        </p:nvSpPr>
        <p:spPr bwMode="auto">
          <a:xfrm flipH="1">
            <a:off x="72390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אליפסה 22"/>
          <p:cNvSpPr/>
          <p:nvPr/>
        </p:nvSpPr>
        <p:spPr bwMode="auto">
          <a:xfrm flipH="1">
            <a:off x="719294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אליפסה 23"/>
          <p:cNvSpPr/>
          <p:nvPr/>
        </p:nvSpPr>
        <p:spPr bwMode="auto">
          <a:xfrm flipH="1">
            <a:off x="791576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אליפסה 25"/>
          <p:cNvSpPr/>
          <p:nvPr/>
        </p:nvSpPr>
        <p:spPr bwMode="auto">
          <a:xfrm flipH="1">
            <a:off x="7205472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אליפסה 24"/>
          <p:cNvSpPr/>
          <p:nvPr/>
        </p:nvSpPr>
        <p:spPr>
          <a:xfrm flipH="1">
            <a:off x="687324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 flipH="1">
            <a:off x="7208856" y="4928702"/>
            <a:ext cx="609600" cy="517524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838200" y="274639"/>
            <a:ext cx="16764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2667000" y="274638"/>
            <a:ext cx="6019800" cy="5851525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 dirty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 dirty="0"/>
              <a:t>רמה שניה</a:t>
            </a:r>
          </a:p>
          <a:p>
            <a:pPr lvl="2" rtl="1" eaLnBrk="1" latinLnBrk="0" hangingPunct="1"/>
            <a:r>
              <a:rPr lang="he-IL" noProof="0" dirty="0"/>
              <a:t>רמה שלישית</a:t>
            </a:r>
          </a:p>
          <a:p>
            <a:pPr lvl="3" rtl="1" eaLnBrk="1" latinLnBrk="0" hangingPunct="1"/>
            <a:r>
              <a:rPr lang="he-IL" noProof="0" dirty="0"/>
              <a:t>רמה רביעית</a:t>
            </a:r>
          </a:p>
          <a:p>
            <a:pPr lvl="4" rtl="1" eaLnBrk="1" latinLnBrk="0" hangingPunct="1"/>
            <a:r>
              <a:rPr lang="he-IL" noProof="0" dirty="0"/>
              <a:t>רמה חמישית</a:t>
            </a:r>
            <a:endParaRPr kumimoji="0"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rot="16200000" flipH="1">
            <a:off x="-457200" y="1081851"/>
            <a:ext cx="201168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5CCF30C-636B-4AF5-BFEC-814262E456DB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rot="16200000" flipH="1">
            <a:off x="-1046586" y="3737240"/>
            <a:ext cx="3200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405384" y="5734050"/>
            <a:ext cx="609600" cy="52120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fld id="{2BBB5E19-F10A-4C2F-BF6F-11C513378A2E}" type="slidenum">
              <a:rPr lang="he-IL" smtClean="0"/>
              <a:pPr algn="ctr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19200" y="274638"/>
            <a:ext cx="74676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 flipH="1">
            <a:off x="1219200" y="1600200"/>
            <a:ext cx="7467600" cy="487375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>
          <a:xfrm rot="16200000" flipH="1">
            <a:off x="-457200" y="1081851"/>
            <a:ext cx="201168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B032231-D96D-4005-8E18-312F89DA0848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>
          <a:xfrm flipH="1">
            <a:off x="405384" y="5734050"/>
            <a:ext cx="609600" cy="521208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>
          <a:xfrm rot="16200000" flipH="1">
            <a:off x="-1046586" y="3737240"/>
            <a:ext cx="3200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85800" y="2895600"/>
            <a:ext cx="6172200" cy="2053590"/>
          </a:xfrm>
        </p:spPr>
        <p:txBody>
          <a:bodyPr rtlCol="1"/>
          <a:lstStyle>
            <a:lvl1pPr algn="r" rtl="1">
              <a:buNone/>
              <a:defRPr sz="3000" b="1" cap="sm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685800" y="5010150"/>
            <a:ext cx="6172200" cy="1371600"/>
          </a:xfrm>
        </p:spPr>
        <p:txBody>
          <a:bodyPr rtlCol="1" anchor="t"/>
          <a:lstStyle>
            <a:lvl1pPr marL="0" indent="0" algn="r" rtl="1">
              <a:buNone/>
              <a:defRPr sz="18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16200000" flipH="1">
            <a:off x="-905256" y="1170432"/>
            <a:ext cx="2286000" cy="3810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9034A31-AEA8-4502-AE81-71287B8B1AC2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16200000" flipH="1">
            <a:off x="-1591056" y="4178808"/>
            <a:ext cx="3657600" cy="3840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9" name="מלבן 8"/>
          <p:cNvSpPr/>
          <p:nvPr/>
        </p:nvSpPr>
        <p:spPr bwMode="auto">
          <a:xfrm flipH="1">
            <a:off x="81534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מלבן 9"/>
          <p:cNvSpPr/>
          <p:nvPr/>
        </p:nvSpPr>
        <p:spPr bwMode="auto">
          <a:xfrm flipH="1">
            <a:off x="8763000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מלבן 10"/>
          <p:cNvSpPr/>
          <p:nvPr/>
        </p:nvSpPr>
        <p:spPr bwMode="auto">
          <a:xfrm flipH="1">
            <a:off x="7971528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מלבן 11"/>
          <p:cNvSpPr/>
          <p:nvPr/>
        </p:nvSpPr>
        <p:spPr bwMode="auto">
          <a:xfrm flipH="1">
            <a:off x="777240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flipH="1">
            <a:off x="903765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 flipH="1">
            <a:off x="8229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 flipH="1">
            <a:off x="82898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 flipH="1">
            <a:off x="741736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 flipH="1">
            <a:off x="807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מלבן 17"/>
          <p:cNvSpPr/>
          <p:nvPr/>
        </p:nvSpPr>
        <p:spPr bwMode="auto">
          <a:xfrm flipH="1">
            <a:off x="78486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אליפסה 18"/>
          <p:cNvSpPr/>
          <p:nvPr/>
        </p:nvSpPr>
        <p:spPr bwMode="auto">
          <a:xfrm flipH="1">
            <a:off x="72390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אליפסה 19"/>
          <p:cNvSpPr/>
          <p:nvPr/>
        </p:nvSpPr>
        <p:spPr bwMode="auto">
          <a:xfrm flipH="1">
            <a:off x="717787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אליפסה 20"/>
          <p:cNvSpPr/>
          <p:nvPr/>
        </p:nvSpPr>
        <p:spPr bwMode="auto">
          <a:xfrm flipH="1">
            <a:off x="791576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אליפסה 21"/>
          <p:cNvSpPr/>
          <p:nvPr/>
        </p:nvSpPr>
        <p:spPr bwMode="auto">
          <a:xfrm flipH="1">
            <a:off x="7205472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אליפסה 22"/>
          <p:cNvSpPr/>
          <p:nvPr/>
        </p:nvSpPr>
        <p:spPr bwMode="auto">
          <a:xfrm flipH="1">
            <a:off x="689920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 flipH="1">
            <a:off x="460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 flipH="1">
            <a:off x="7193784" y="4928702"/>
            <a:ext cx="609600" cy="517524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19200" y="274638"/>
            <a:ext cx="74676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rot="16200000" flipH="1">
            <a:off x="-457200" y="1081851"/>
            <a:ext cx="201168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136E497-30FB-4259-92B5-DEBB20E8E868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rot="16200000" flipH="1">
            <a:off x="-1046586" y="3737240"/>
            <a:ext cx="3200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405384" y="5734050"/>
            <a:ext cx="609600" cy="521208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 flipH="1">
            <a:off x="5029200" y="1600200"/>
            <a:ext cx="3657600" cy="4572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 flipH="1">
            <a:off x="1216152" y="1600200"/>
            <a:ext cx="3657600" cy="4572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143000" y="273050"/>
            <a:ext cx="7543800" cy="1143000"/>
          </a:xfrm>
        </p:spPr>
        <p:txBody>
          <a:bodyPr rtlCol="1" anchor="b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rot="16200000" flipH="1">
            <a:off x="-457200" y="1081851"/>
            <a:ext cx="2011680" cy="384048"/>
          </a:xfrm>
        </p:spPr>
        <p:txBody>
          <a:bodyPr rtlCol="1"/>
          <a:lstStyle>
            <a:lvl1pPr algn="l" rtl="1">
              <a:defRPr/>
            </a:lvl1pPr>
          </a:lstStyle>
          <a:p>
            <a:fld id="{C486485D-E9B5-445B-B8F4-D5CF52A5A0FD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rot="16200000" flipH="1">
            <a:off x="-1046586" y="3737240"/>
            <a:ext cx="3200400" cy="36576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he-IL" noProof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405384" y="5734050"/>
            <a:ext cx="609600" cy="521208"/>
          </a:xfrm>
        </p:spPr>
        <p:txBody>
          <a:bodyPr rtlCol="1"/>
          <a:lstStyle>
            <a:lvl1pPr algn="ctr" rtl="1">
              <a:defRPr/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 flipH="1">
            <a:off x="5029200" y="2362200"/>
            <a:ext cx="3657600" cy="3886200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 flipH="1">
            <a:off x="1114425" y="2362200"/>
            <a:ext cx="3657600" cy="3886200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 flipH="1">
            <a:off x="5029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1" anchor="ctr">
            <a:noAutofit/>
          </a:bodyPr>
          <a:lstStyle>
            <a:lvl1pPr marL="0" indent="0" algn="r" rtl="1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 flipH="1">
            <a:off x="11430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1" anchor="ctr">
            <a:noAutofit/>
          </a:bodyPr>
          <a:lstStyle>
            <a:lvl1pPr marL="0" indent="0" algn="r" rtl="1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1219200" y="274638"/>
            <a:ext cx="74676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>
          <a:xfrm rot="16200000" flipH="1">
            <a:off x="-457200" y="1081851"/>
            <a:ext cx="2011680" cy="384048"/>
          </a:xfrm>
        </p:spPr>
        <p:txBody>
          <a:bodyPr rtlCol="1"/>
          <a:lstStyle>
            <a:lvl1pPr algn="l" rtl="1">
              <a:defRPr/>
            </a:lvl1pPr>
          </a:lstStyle>
          <a:p>
            <a:fld id="{1663E029-18E0-476E-9053-C6167B72F008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>
          <a:xfrm flipH="1">
            <a:off x="405384" y="5734050"/>
            <a:ext cx="609600" cy="521208"/>
          </a:xfrm>
        </p:spPr>
        <p:txBody>
          <a:bodyPr rtlCol="1"/>
          <a:lstStyle>
            <a:lvl1pPr algn="ctr" rtl="1">
              <a:defRPr/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>
          <a:xfrm rot="16200000" flipH="1">
            <a:off x="-1046586" y="3737240"/>
            <a:ext cx="3200400" cy="36576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he-I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rot="16200000" flipH="1">
            <a:off x="-457200" y="1081851"/>
            <a:ext cx="2011680" cy="384048"/>
          </a:xfrm>
        </p:spPr>
        <p:txBody>
          <a:bodyPr rtlCol="1"/>
          <a:lstStyle>
            <a:lvl1pPr algn="l" rtl="1">
              <a:defRPr/>
            </a:lvl1pPr>
          </a:lstStyle>
          <a:p>
            <a:fld id="{EFA630E4-A222-42DD-8CA6-44BC60BDA2C3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rot="16200000" flipH="1">
            <a:off x="-1046586" y="3737240"/>
            <a:ext cx="3200400" cy="36576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he-IL" noProof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405384" y="5734050"/>
            <a:ext cx="609600" cy="521208"/>
          </a:xfrm>
        </p:spPr>
        <p:txBody>
          <a:bodyPr rtlCol="1"/>
          <a:lstStyle>
            <a:lvl1pPr algn="ctr" rtl="1">
              <a:defRPr/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H="1">
            <a:off x="381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16200000" flipH="1">
            <a:off x="-537210" y="3200400"/>
            <a:ext cx="6309360" cy="457200"/>
          </a:xfrm>
        </p:spPr>
        <p:txBody>
          <a:bodyPr rtlCol="1" anchor="b"/>
          <a:lstStyle>
            <a:lvl1pPr algn="r" rtl="1">
              <a:buNone/>
              <a:defRPr sz="2000" b="1" cap="sm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 flipH="1">
            <a:off x="804672" y="274320"/>
            <a:ext cx="1527048" cy="4983480"/>
          </a:xfrm>
        </p:spPr>
        <p:txBody>
          <a:bodyPr rtlCol="1"/>
          <a:lstStyle>
            <a:lvl1pPr marL="0" indent="0" algn="r" rtl="1">
              <a:spcBef>
                <a:spcPts val="400"/>
              </a:spcBef>
              <a:spcAft>
                <a:spcPts val="1000"/>
              </a:spcAft>
              <a:buNone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200"/>
            </a:lvl2pPr>
            <a:lvl3pPr algn="r" rtl="1">
              <a:buNone/>
              <a:defRPr sz="1000"/>
            </a:lvl3pPr>
            <a:lvl4pPr algn="r" rtl="1">
              <a:buNone/>
              <a:defRPr sz="900"/>
            </a:lvl4pPr>
            <a:lvl5pPr algn="r" rtl="1">
              <a:buNone/>
              <a:defRPr sz="900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H="1">
            <a:off x="28956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flipH="1">
            <a:off x="2951704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 flipH="1">
            <a:off x="1524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מלבן 11"/>
          <p:cNvSpPr/>
          <p:nvPr/>
        </p:nvSpPr>
        <p:spPr bwMode="auto">
          <a:xfrm flipH="1">
            <a:off x="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flipH="1">
            <a:off x="228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אליפסה 13"/>
          <p:cNvSpPr/>
          <p:nvPr/>
        </p:nvSpPr>
        <p:spPr>
          <a:xfrm flipH="1">
            <a:off x="438912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 flipH="1">
            <a:off x="3200400" y="274320"/>
            <a:ext cx="5638800" cy="632764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>
          <a:xfrm rot="16200000" flipH="1">
            <a:off x="-457200" y="1081851"/>
            <a:ext cx="201168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1614764-D6A4-4672-8BD6-23B9652ED214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>
          <a:xfrm flipH="1">
            <a:off x="405384" y="5734050"/>
            <a:ext cx="609600" cy="521208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>
          <a:xfrm rot="16200000" flipH="1">
            <a:off x="-1046586" y="3737240"/>
            <a:ext cx="3200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 flipH="1">
            <a:off x="381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אליפסה 12"/>
          <p:cNvSpPr/>
          <p:nvPr/>
        </p:nvSpPr>
        <p:spPr>
          <a:xfrm flipH="1">
            <a:off x="438912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16200000" flipH="1">
            <a:off x="-515493" y="3200400"/>
            <a:ext cx="6309360" cy="457200"/>
          </a:xfrm>
        </p:spPr>
        <p:txBody>
          <a:bodyPr rtlCol="1" anchor="b"/>
          <a:lstStyle>
            <a:lvl1pPr algn="r" rtl="1">
              <a:buNone/>
              <a:defRPr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flipH="1">
            <a:off x="297180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 rtl="1" eaLnBrk="1" latinLnBrk="0" hangingPunct="1">
              <a:buFontTx/>
              <a:buNone/>
            </a:pPr>
            <a:r>
              <a:rPr lang="he-IL" noProof="0"/>
              <a:t>לחץ על הסמל כדי להוסיף תמונה</a:t>
            </a:r>
            <a:endParaRPr kumimoji="0"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854202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1" fromWordArt="0" anchor="t" anchorCtr="0" forceAA="0" compatLnSpc="1">
            <a:normAutofit/>
          </a:bodyPr>
          <a:lstStyle>
            <a:lvl1pPr marL="0" indent="0" algn="r" rtl="1">
              <a:spcBef>
                <a:spcPts val="100"/>
              </a:spcBef>
              <a:spcAft>
                <a:spcPts val="400"/>
              </a:spcAft>
              <a:buFontTx/>
              <a:buNone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200"/>
            </a:lvl2pPr>
            <a:lvl3pPr algn="r" rtl="1">
              <a:defRPr sz="1000"/>
            </a:lvl3pPr>
            <a:lvl4pPr algn="r" rtl="1">
              <a:defRPr sz="900"/>
            </a:lvl4pPr>
            <a:lvl5pPr algn="r" rtl="1">
              <a:defRPr sz="900"/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flipH="1">
            <a:off x="15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מלבן 10"/>
          <p:cNvSpPr/>
          <p:nvPr/>
        </p:nvSpPr>
        <p:spPr bwMode="auto">
          <a:xfrm flipH="1">
            <a:off x="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 flipH="1">
            <a:off x="228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 flipH="1">
            <a:off x="28956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 flipH="1">
            <a:off x="2951704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>
          <a:xfrm rot="16200000" flipH="1">
            <a:off x="-457200" y="1081851"/>
            <a:ext cx="2011680" cy="3840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A7F572-2298-46E3-824F-256C64C07C94}" type="datetime1">
              <a:rPr lang="he-IL" smtClean="0"/>
              <a:t>א'/אלול/תשפ"א</a:t>
            </a:fld>
            <a:endParaRPr lang="he-IL" dirty="0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>
          <a:xfrm flipH="1">
            <a:off x="405384" y="5734050"/>
            <a:ext cx="609600" cy="521208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BB5E19-F10A-4C2F-BF6F-11C513378A2E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>
          <a:xfrm rot="16200000" flipH="1">
            <a:off x="-1046586" y="3737240"/>
            <a:ext cx="320040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 flipH="1">
            <a:off x="381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 flipH="1">
            <a:off x="1219200" y="274638"/>
            <a:ext cx="7467600" cy="1143000"/>
          </a:xfrm>
          <a:prstGeom prst="rect">
            <a:avLst/>
          </a:prstGeom>
        </p:spPr>
        <p:txBody>
          <a:bodyPr vert="horz" rtlCol="1" anchor="b">
            <a:normAutofit/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 flipH="1">
            <a:off x="1219200" y="1600200"/>
            <a:ext cx="7467600" cy="4873752"/>
          </a:xfrm>
          <a:prstGeom prst="rect">
            <a:avLst/>
          </a:prstGeom>
        </p:spPr>
        <p:txBody>
          <a:bodyPr vert="horz" rtlCol="1">
            <a:normAutofit/>
          </a:bodyPr>
          <a:lstStyle/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16200000" flipH="1">
            <a:off x="-457200" y="1081851"/>
            <a:ext cx="2011680" cy="384048"/>
          </a:xfrm>
          <a:prstGeom prst="rect">
            <a:avLst/>
          </a:prstGeom>
        </p:spPr>
        <p:txBody>
          <a:bodyPr vert="horz" rtlCol="1" anchor="ctr" anchorCtr="0"/>
          <a:lstStyle>
            <a:lvl1pPr algn="l" rtl="1" eaLnBrk="1" latinLnBrk="0" hangingPunct="1">
              <a:defRPr kumimoji="0"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FA4B2CA-6DBD-4C19-9253-6E822C3B359C}" type="datetime1">
              <a:rPr lang="he-IL" noProof="0" smtClean="0"/>
              <a:t>א'/אלול/תשפ"א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16200000" flipH="1">
            <a:off x="-1046586" y="3737240"/>
            <a:ext cx="3200400" cy="365760"/>
          </a:xfrm>
          <a:prstGeom prst="rect">
            <a:avLst/>
          </a:prstGeom>
        </p:spPr>
        <p:txBody>
          <a:bodyPr vert="horz" rtlCol="1" anchor="ctr" anchorCtr="0"/>
          <a:lstStyle>
            <a:lvl1pPr algn="r" rtl="1" eaLnBrk="1" latinLnBrk="0" hangingPunct="1">
              <a:defRPr kumimoji="0"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 flipH="1">
            <a:off x="90678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flipH="1">
            <a:off x="1524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מלבן 9"/>
          <p:cNvSpPr/>
          <p:nvPr/>
        </p:nvSpPr>
        <p:spPr bwMode="auto">
          <a:xfrm flipH="1">
            <a:off x="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 flipH="1">
            <a:off x="228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אליפסה 11"/>
          <p:cNvSpPr/>
          <p:nvPr/>
        </p:nvSpPr>
        <p:spPr>
          <a:xfrm flipH="1">
            <a:off x="438912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 flipH="1">
            <a:off x="405384" y="5734050"/>
            <a:ext cx="609600" cy="521208"/>
          </a:xfrm>
          <a:prstGeom prst="rect">
            <a:avLst/>
          </a:prstGeom>
        </p:spPr>
        <p:txBody>
          <a:bodyPr vert="horz" rtlCol="1" anchor="ctr"/>
          <a:lstStyle>
            <a:lvl1pPr algn="ctr" rtl="1" eaLnBrk="1" latinLnBrk="0" hangingPunct="1">
              <a:defRPr kumimoji="0" sz="1400" b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BBB5E19-F10A-4C2F-BF6F-11C513378A2E}" type="slidenum">
              <a:rPr lang="he-IL" noProof="0" smtClean="0"/>
              <a:pPr/>
              <a:t>‹#›</a:t>
            </a:fld>
            <a:endParaRPr lang="he-IL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685800" y="3124200"/>
            <a:ext cx="6172200" cy="1894362"/>
          </a:xfrm>
        </p:spPr>
        <p:txBody>
          <a:bodyPr rtlCol="1"/>
          <a:lstStyle/>
          <a:p>
            <a:pPr algn="r" rtl="1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685800" y="5003322"/>
            <a:ext cx="6172200" cy="1371600"/>
          </a:xfrm>
        </p:spPr>
        <p:txBody>
          <a:bodyPr rtlCol="1"/>
          <a:lstStyle/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1278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אוריאל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Oriel</ap:Template>
  <ap:TotalTime>11</ap:TotalTime>
  <ap:Words>1</ap:Words>
  <ap:PresentationFormat>‫הצגה על המסך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5">
      <vt:lpstr>Tahoma</vt:lpstr>
      <vt:lpstr>Wingdings</vt:lpstr>
      <vt:lpstr>Wingdings 2</vt:lpstr>
      <vt:lpstr>אוריאל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2014-09-16T21:38:06Z</dcterms:created>
  <dcterms:modified xsi:type="dcterms:W3CDTF">2021-08-09T01:07:55Z</dcterms:modified>
</cp:coreProperties>
</file>