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25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4042" y="5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5D2E803F-14A8-453B-AAF9-C9E77E2D40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D3183C9-EA88-4CA0-9EEE-3F3734F067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FCD84126-25BD-4A15-A003-8E1C31CBDDFA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י"ח/אב/תשפ"א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69805EC-B595-4E5F-A573-F0EDF8ED7C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7D8176A-2FF9-4901-ACD3-FD2EB3216F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2AB5C1AE-1C33-49B0-AC91-DACF6D0D52D3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53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0710F4A-AFEB-4818-BF12-ED84A546AFA2}" type="datetime1">
              <a:rPr lang="he-IL" smtClean="0"/>
              <a:t>י"ח/אב/תשפ"א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93B8497-DEAE-41F7-ABE6-AC9FA95B3E9B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3668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A93B8497-DEAE-41F7-ABE6-AC9FA95B3E9B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30411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19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457200" y="1447800"/>
            <a:ext cx="8229600" cy="4678363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 flipH="1">
            <a:off x="381000" y="3699804"/>
            <a:ext cx="8305800" cy="1143000"/>
          </a:xfrm>
        </p:spPr>
        <p:txBody>
          <a:bodyPr rtlCol="1">
            <a:noAutofit/>
          </a:bodyPr>
          <a:lstStyle>
            <a:lvl1pPr marL="0" indent="0" algn="ctr" rtl="1">
              <a:buNone/>
              <a:defRPr sz="2200" spc="1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28" name="כותרת 27"/>
          <p:cNvSpPr>
            <a:spLocks noGrp="1"/>
          </p:cNvSpPr>
          <p:nvPr>
            <p:ph type="ctrTitle"/>
          </p:nvPr>
        </p:nvSpPr>
        <p:spPr>
          <a:xfrm flipH="1">
            <a:off x="381000" y="1433732"/>
            <a:ext cx="8305800" cy="1981200"/>
          </a:xfrm>
          <a:ln w="6350" cap="rnd">
            <a:noFill/>
          </a:ln>
        </p:spPr>
        <p:txBody>
          <a:bodyPr rtlCol="1" anchor="b" anchorCtr="0">
            <a:noAutofit/>
          </a:bodyPr>
          <a:lstStyle>
            <a:lvl1pPr algn="ctr" rtl="1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cxnSp>
        <p:nvCxnSpPr>
          <p:cNvPr id="8" name="מחבר ישר 7"/>
          <p:cNvCxnSpPr>
            <a:cxnSpLocks/>
          </p:cNvCxnSpPr>
          <p:nvPr/>
        </p:nvCxnSpPr>
        <p:spPr>
          <a:xfrm flipH="1"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>
            <a:cxnSpLocks/>
          </p:cNvCxnSpPr>
          <p:nvPr/>
        </p:nvCxnSpPr>
        <p:spPr>
          <a:xfrm flipH="1"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אליפסה 13"/>
          <p:cNvSpPr/>
          <p:nvPr/>
        </p:nvSpPr>
        <p:spPr>
          <a:xfrm flipH="1">
            <a:off x="4557932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מציין מיקום של תאריך 14"/>
          <p:cNvSpPr>
            <a:spLocks noGrp="1"/>
          </p:cNvSpPr>
          <p:nvPr>
            <p:ph type="dt" sz="half" idx="10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1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2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457200" y="274638"/>
            <a:ext cx="20574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2667000" y="274638"/>
            <a:ext cx="6019800" cy="5851525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fld id="{D2E57653-3E58-4892-A7ED-712530ACC680}" type="slidenum">
              <a:rPr lang="he-IL" smtClean="0"/>
              <a:pPr algn="ctr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תוכן 8"/>
          <p:cNvSpPr>
            <a:spLocks noGrp="1"/>
          </p:cNvSpPr>
          <p:nvPr>
            <p:ph idx="1"/>
          </p:nvPr>
        </p:nvSpPr>
        <p:spPr>
          <a:xfrm flipH="1">
            <a:off x="457200" y="1524000"/>
            <a:ext cx="8229600" cy="4572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14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5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noProof="0" smtClean="0"/>
              <a:pPr/>
              <a:t>‹#›</a:t>
            </a:fld>
            <a:endParaRPr lang="he-IL" noProof="0" dirty="0"/>
          </a:p>
        </p:txBody>
      </p:sp>
      <p:sp>
        <p:nvSpPr>
          <p:cNvPr id="16" name="מציין מיקום של כותרת תחתונה 15"/>
          <p:cNvSpPr>
            <a:spLocks noGrp="1"/>
          </p:cNvSpPr>
          <p:nvPr>
            <p:ph type="ftr" sz="quarter" idx="16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19200"/>
          </a:xfrm>
        </p:spPr>
        <p:txBody>
          <a:bodyPr rtlCol="1" anchor="b" anchorCtr="0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533400" y="3505200"/>
            <a:ext cx="7924800" cy="1371600"/>
          </a:xfrm>
        </p:spPr>
        <p:txBody>
          <a:bodyPr rtlCol="1">
            <a:noAutofit/>
          </a:bodyPr>
          <a:lstStyle>
            <a:lvl1pPr algn="r" rtl="1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533400" y="4958864"/>
            <a:ext cx="7924800" cy="984736"/>
          </a:xfrm>
        </p:spPr>
        <p:txBody>
          <a:bodyPr rtlCol="1" anchor="t"/>
          <a:lstStyle>
            <a:lvl1pPr marL="0" indent="0" algn="r" rtl="1">
              <a:buNone/>
              <a:defRPr sz="2000" spc="1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cxnSp>
        <p:nvCxnSpPr>
          <p:cNvPr id="7" name="מחבר ישר 6"/>
          <p:cNvCxnSpPr>
            <a:cxnSpLocks/>
          </p:cNvCxnSpPr>
          <p:nvPr/>
        </p:nvCxnSpPr>
        <p:spPr>
          <a:xfrm flipH="1">
            <a:off x="5334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19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1"/>
          </p:nvPr>
        </p:nvSpPr>
        <p:spPr>
          <a:xfrm flipH="1">
            <a:off x="4626864" y="1524000"/>
            <a:ext cx="4059936" cy="4572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 flipH="1">
            <a:off x="435864" y="1524000"/>
            <a:ext cx="4059936" cy="4572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64661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1" anchor="b">
            <a:noAutofit/>
          </a:bodyPr>
          <a:lstStyle>
            <a:lvl1pPr marL="0" indent="0" algn="r" rtl="1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32" name="מציין מיקום תוכן 31"/>
          <p:cNvSpPr>
            <a:spLocks noGrp="1"/>
          </p:cNvSpPr>
          <p:nvPr>
            <p:ph sz="half" idx="2"/>
          </p:nvPr>
        </p:nvSpPr>
        <p:spPr>
          <a:xfrm flipH="1">
            <a:off x="4648200" y="2201896"/>
            <a:ext cx="4038600" cy="391363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34" name="מציין מיקום תוכן 33"/>
          <p:cNvSpPr>
            <a:spLocks noGrp="1"/>
          </p:cNvSpPr>
          <p:nvPr>
            <p:ph sz="quarter" idx="4"/>
          </p:nvPr>
        </p:nvSpPr>
        <p:spPr>
          <a:xfrm flipH="1">
            <a:off x="455612" y="2201896"/>
            <a:ext cx="4038600" cy="391363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155448"/>
            <a:ext cx="8229600" cy="1143000"/>
          </a:xfrm>
        </p:spPr>
        <p:txBody>
          <a:bodyPr rtlCol="1" anchor="b" anchorCtr="0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idx="3"/>
          </p:nvPr>
        </p:nvSpPr>
        <p:spPr>
          <a:xfrm flipH="1">
            <a:off x="45561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1" anchor="b">
            <a:noAutofit/>
          </a:bodyPr>
          <a:lstStyle>
            <a:lvl1pPr marL="0" indent="0" algn="r" rtl="1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cxnSp>
        <p:nvCxnSpPr>
          <p:cNvPr id="10" name="מחבר ישר 9"/>
          <p:cNvCxnSpPr>
            <a:cxnSpLocks/>
          </p:cNvCxnSpPr>
          <p:nvPr/>
        </p:nvCxnSpPr>
        <p:spPr>
          <a:xfrm flipH="1">
            <a:off x="483201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cxnSpLocks/>
          </p:cNvCxnSpPr>
          <p:nvPr/>
        </p:nvCxnSpPr>
        <p:spPr>
          <a:xfrm flipH="1">
            <a:off x="6400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19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28"/>
          <p:cNvSpPr>
            <a:spLocks noGrp="1"/>
          </p:cNvSpPr>
          <p:nvPr>
            <p:ph sz="quarter" idx="1"/>
          </p:nvPr>
        </p:nvSpPr>
        <p:spPr>
          <a:xfrm flipH="1">
            <a:off x="2438400" y="457200"/>
            <a:ext cx="6248400" cy="5715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 flipH="1">
            <a:off x="377952" y="1600200"/>
            <a:ext cx="1984248" cy="3733800"/>
          </a:xfrm>
        </p:spPr>
        <p:txBody>
          <a:bodyPr tIns="45720" bIns="45720" rtlCol="1" anchor="t" anchorCtr="0"/>
          <a:lstStyle>
            <a:lvl1pPr marL="0" indent="0" algn="r" rtl="1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200"/>
            </a:lvl2pPr>
            <a:lvl3pPr algn="r" rtl="1">
              <a:buNone/>
              <a:defRPr sz="1000"/>
            </a:lvl3pPr>
            <a:lvl4pPr algn="r" rtl="1">
              <a:buNone/>
              <a:defRPr sz="900"/>
            </a:lvl4pPr>
            <a:lvl5pPr algn="r" rtl="1">
              <a:buNone/>
              <a:defRPr sz="900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31" name="כותרת 30"/>
          <p:cNvSpPr>
            <a:spLocks noGrp="1"/>
          </p:cNvSpPr>
          <p:nvPr>
            <p:ph type="title"/>
          </p:nvPr>
        </p:nvSpPr>
        <p:spPr>
          <a:xfrm flipH="1">
            <a:off x="381000" y="457200"/>
            <a:ext cx="1981200" cy="1066800"/>
          </a:xfrm>
        </p:spPr>
        <p:txBody>
          <a:bodyPr lIns="91440" tIns="91440" rtlCol="1" anchor="b" anchorCtr="0"/>
          <a:lstStyle>
            <a:lvl1pPr algn="r" rtl="1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4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457200"/>
            <a:ext cx="2057400" cy="1066800"/>
          </a:xfrm>
        </p:spPr>
        <p:txBody>
          <a:bodyPr lIns="91440" tIns="91440" rtlCol="1" anchor="b" anchorCtr="0"/>
          <a:lstStyle>
            <a:lvl1pPr algn="r" rtl="1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flipH="1">
            <a:off x="26670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 rtlCol="1"/>
          <a:lstStyle>
            <a:lvl1pPr marL="0" indent="0" algn="r" rtl="1">
              <a:buNone/>
              <a:defRPr sz="3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457200" y="1600200"/>
            <a:ext cx="2057400" cy="4419600"/>
          </a:xfrm>
        </p:spPr>
        <p:txBody>
          <a:bodyPr rtlCol="1" anchor="t" anchorCtr="0"/>
          <a:lstStyle>
            <a:lvl1pPr marL="0" indent="0" algn="r" rtl="1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200"/>
            </a:lvl2pPr>
            <a:lvl3pPr algn="r" rtl="1">
              <a:defRPr sz="1000"/>
            </a:lvl3pPr>
            <a:lvl4pPr algn="r" rtl="1">
              <a:defRPr sz="900"/>
            </a:lvl4pPr>
            <a:lvl5pPr algn="r" rtl="1">
              <a:defRPr sz="900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 flipH="1">
            <a:off x="762000" y="6203667"/>
            <a:ext cx="25908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 flipH="1">
            <a:off x="123825" y="6181531"/>
            <a:ext cx="609600" cy="457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fld id="{D2E57653-3E58-4892-A7ED-712530ACC680}" type="slidenum">
              <a:rPr lang="he-IL" smtClean="0"/>
              <a:pPr algn="ctr"/>
              <a:t>‹#›</a:t>
            </a:fld>
            <a:endParaRPr lang="he-IL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 flipH="1">
            <a:off x="3429000" y="6203667"/>
            <a:ext cx="358140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 flipH="1">
            <a:off x="457200" y="1447800"/>
            <a:ext cx="8229600" cy="4678363"/>
          </a:xfrm>
          <a:prstGeom prst="rect">
            <a:avLst/>
          </a:prstGeom>
        </p:spPr>
        <p:txBody>
          <a:bodyPr vert="horz" rtlCol="1">
            <a:normAutofit/>
          </a:bodyPr>
          <a:lstStyle/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 flipH="1">
            <a:off x="762000" y="6203667"/>
            <a:ext cx="2590800" cy="384048"/>
          </a:xfrm>
          <a:prstGeom prst="rect">
            <a:avLst/>
          </a:prstGeom>
        </p:spPr>
        <p:txBody>
          <a:bodyPr vert="horz" rtlCol="1" anchor="ctr" anchorCtr="0"/>
          <a:lstStyle>
            <a:lvl1pPr algn="r" rtl="1" eaLnBrk="1" latinLnBrk="0" hangingPunct="1">
              <a:defRPr kumimoji="0"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ABA4E-CD72-497B-97AA-7213B3980F60}" type="datetimeFigureOut">
              <a:rPr lang="he-IL" noProof="0" smtClean="0"/>
              <a:pPr/>
              <a:t>7/27/2021</a:t>
            </a:fld>
            <a:endParaRPr lang="he-IL" noProof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 flipH="1">
            <a:off x="3429000" y="6203667"/>
            <a:ext cx="3581400" cy="384048"/>
          </a:xfrm>
          <a:prstGeom prst="rect">
            <a:avLst/>
          </a:prstGeom>
        </p:spPr>
        <p:txBody>
          <a:bodyPr vert="horz" rtlCol="1" anchor="ctr" anchorCtr="0"/>
          <a:lstStyle>
            <a:lvl1pPr algn="l" rtl="1" eaLnBrk="1" latinLnBrk="0" hangingPunct="1">
              <a:defRPr kumimoji="0"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 flipH="1">
            <a:off x="12382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rtlCol="1" anchor="ctr" anchorCtr="0">
            <a:noAutofit/>
          </a:bodyPr>
          <a:lstStyle>
            <a:lvl1pPr algn="ctr" rtl="1" eaLnBrk="1" latinLnBrk="0" hangingPunct="1">
              <a:defRPr kumimoji="0" sz="16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E57653-3E58-4892-A7ED-712530ACC680}" type="slidenum">
              <a:rPr lang="he-IL" noProof="0" smtClean="0"/>
              <a:pPr/>
              <a:t>‹#›</a:t>
            </a:fld>
            <a:endParaRPr lang="he-IL" noProof="0" dirty="0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 flipH="1"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1" anchor="b" anchorCtr="0">
            <a:normAutofit/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 flipH="1">
            <a:off x="381000" y="3699804"/>
            <a:ext cx="8305800" cy="1143000"/>
          </a:xfrm>
        </p:spPr>
        <p:txBody>
          <a:bodyPr rtlCol="1"/>
          <a:lstStyle/>
          <a:p>
            <a:pPr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ctrTitle"/>
          </p:nvPr>
        </p:nvSpPr>
        <p:spPr>
          <a:xfrm flipH="1">
            <a:off x="381000" y="1433732"/>
            <a:ext cx="8305800" cy="1981200"/>
          </a:xfrm>
        </p:spPr>
        <p:txBody>
          <a:bodyPr rtlCol="1"/>
          <a:lstStyle/>
          <a:p>
            <a:pPr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נייר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Paper</ap:Template>
  <ap:TotalTime>7</ap:TotalTime>
  <ap:Words>1</ap:Words>
  <ap:PresentationFormat>‫הצגה על המסך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4">
      <vt:lpstr>Tahoma</vt:lpstr>
      <vt:lpstr>Wingdings 2</vt:lpstr>
      <vt:lpstr>נייר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2014-09-16T21:38:46Z</dcterms:created>
  <dcterms:modified xsi:type="dcterms:W3CDTF">2021-07-27T08:33:45Z</dcterms:modified>
</cp:coreProperties>
</file>