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35" autoAdjust="0"/>
    <p:restoredTop sz="95324" autoAdjust="0"/>
  </p:normalViewPr>
  <p:slideViewPr>
    <p:cSldViewPr snapToGrid="0">
      <p:cViewPr varScale="1">
        <p:scale>
          <a:sx n="97" d="100"/>
          <a:sy n="97" d="100"/>
        </p:scale>
        <p:origin x="1830" y="84"/>
      </p:cViewPr>
      <p:guideLst/>
    </p:cSldViewPr>
  </p:slideViewPr>
  <p:notesTextViewPr>
    <p:cViewPr>
      <p:scale>
        <a:sx n="3" d="2"/>
        <a:sy n="3" d="2"/>
      </p:scale>
      <p:origin x="0" y="0"/>
    </p:cViewPr>
  </p:notesTextViewPr>
  <p:notesViewPr>
    <p:cSldViewPr snapToGrid="0">
      <p:cViewPr varScale="1">
        <p:scale>
          <a:sx n="83" d="100"/>
          <a:sy n="83" d="100"/>
        </p:scale>
        <p:origin x="3918" y="10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AFCCEE56-2C96-43AC-8FE5-DECF1FBA41ED}" type="datetime1">
              <a:rPr lang="he-IL" smtClean="0">
                <a:latin typeface="Tahoma" panose="020B0604030504040204" pitchFamily="34" charset="0"/>
                <a:ea typeface="Tahoma" panose="020B0604030504040204" pitchFamily="34" charset="0"/>
                <a:cs typeface="Tahoma" panose="020B0604030504040204" pitchFamily="34" charset="0"/>
              </a:rPr>
              <a:t>כ"ה/ניסן/תשפ"א</a:t>
            </a:fld>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E169A89D-734B-4FAD-B6E7-2B864E72E489}" type="slidenum">
              <a:rPr lang="he-IL">
                <a:latin typeface="Tahoma" panose="020B0604030504040204" pitchFamily="34" charset="0"/>
                <a:ea typeface="Tahoma" panose="020B0604030504040204" pitchFamily="34" charset="0"/>
                <a:cs typeface="Tahoma" panose="020B0604030504040204" pitchFamily="34" charset="0"/>
              </a:rPr>
              <a:pPr algn="l" rtl="1"/>
              <a:t>‹#›</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a:p>
        </p:txBody>
      </p:sp>
      <p:sp>
        <p:nvSpPr>
          <p:cNvPr id="3" name="מציין מיקום של תאריך 2"/>
          <p:cNvSpPr>
            <a:spLocks noGrp="1"/>
          </p:cNvSpPr>
          <p:nvPr>
            <p:ph type="dt" idx="1"/>
          </p:nvPr>
        </p:nvSpPr>
        <p:spPr>
          <a:xfrm flipH="1">
            <a:off x="1587"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21A6E6A6-4BC8-4719-B8B6-BEA37560C54B}" type="datetime1">
              <a:rPr lang="he-IL" smtClean="0"/>
              <a:t>כ"ה/ניסן/תשפ"א</a:t>
            </a:fld>
            <a:endParaRPr lang="he-IL" dirty="0"/>
          </a:p>
        </p:txBody>
      </p:sp>
      <p:sp>
        <p:nvSpPr>
          <p:cNvPr id="4" name="מציין מיקום של תמונת שקופית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1" anchor="ctr"/>
          <a:lstStyle/>
          <a:p>
            <a:pPr rtl="1"/>
            <a:endParaRPr lang="he-IL" noProof="0"/>
          </a:p>
        </p:txBody>
      </p:sp>
      <p:sp>
        <p:nvSpPr>
          <p:cNvPr id="5" name="מציין מיקום של הערו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he-IL" noProof="0" dirty="0"/>
              <a:t>לחץ כדי לערוך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6" name="מציין מיקום של כותרת תחתונה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a:p>
        </p:txBody>
      </p:sp>
      <p:sp>
        <p:nvSpPr>
          <p:cNvPr id="7" name="מציין מיקום של מספר שקופית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952A89D7-7603-4ECB-ADF6-F6CF2BE4F401}" type="slidenum">
              <a:rPr lang="he-IL" smtClean="0"/>
              <a:pPr/>
              <a:t>‹#›</a:t>
            </a:fld>
            <a:endParaRPr lang="he-IL"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rtlCol="1"/>
          <a:lstStyle/>
          <a:p>
            <a:pPr rtl="1"/>
            <a:r>
              <a:rPr lang="he-IL">
                <a:latin typeface="Tahoma" panose="020B0604030504040204" pitchFamily="34" charset="0"/>
                <a:ea typeface="Tahoma" panose="020B0604030504040204" pitchFamily="34" charset="0"/>
                <a:cs typeface="Tahoma" panose="020B0604030504040204" pitchFamily="34" charset="0"/>
              </a:rPr>
              <a:t>לשינוי חוברת זו, החלף את התוכן לדוגמה בתוכן משלך. לחלופין, אם אתה מעדיף להתחיל מלוח נקי, הקש על לחצן 'שקופית חדשה' בכרטיסיה 'בית' כדי להוסיף עמוד חדש. כעת הזן את הטקסט והוסף את התמונות במצייני המיקום הריקים. אם אתה זקוק למצייני מיקום נוספים עבור כותרות, כותרות משנה או גוף הטקסט, העתק אחד ממצייני המיקום הקיימים ולאחר מכן גרור את מציין המיקום החדש למקומו.</a:t>
            </a:r>
          </a:p>
          <a:p>
            <a:pPr rtl="1"/>
            <a:endParaRPr lang="he-IL">
              <a:latin typeface="Tahoma" panose="020B0604030504040204" pitchFamily="34" charset="0"/>
              <a:ea typeface="Tahoma" panose="020B0604030504040204" pitchFamily="34" charset="0"/>
              <a:cs typeface="Tahoma" panose="020B0604030504040204" pitchFamily="34" charset="0"/>
            </a:endParaRPr>
          </a:p>
          <a:p>
            <a:pPr rtl="1"/>
            <a:r>
              <a:rPr lang="he-IL">
                <a:latin typeface="Tahoma" panose="020B0604030504040204" pitchFamily="34" charset="0"/>
                <a:ea typeface="Tahoma" panose="020B0604030504040204" pitchFamily="34" charset="0"/>
                <a:cs typeface="Tahoma" panose="020B0604030504040204" pitchFamily="34" charset="0"/>
              </a:rPr>
              <a:t>והאם שמת לב שהכנו עבורך סימני קיפול? הם מאד בהירים, אבל אם אתה לא אוהב שרואים אותם על החוברת, בחר ומחק אותם לפני ההדפסה.</a:t>
            </a:r>
          </a:p>
        </p:txBody>
      </p:sp>
      <p:sp>
        <p:nvSpPr>
          <p:cNvPr id="4" name="מציין מיקום של מספר שקופית 3"/>
          <p:cNvSpPr>
            <a:spLocks noGrp="1"/>
          </p:cNvSpPr>
          <p:nvPr>
            <p:ph type="sldNum" sz="quarter" idx="10"/>
          </p:nvPr>
        </p:nvSpPr>
        <p:spPr/>
        <p:txBody>
          <a:bodyPr rtlCol="1"/>
          <a:lstStyle/>
          <a:p>
            <a:pPr algn="l" rtl="1"/>
            <a:fld id="{952A89D7-7603-4ECB-ADF6-F6CF2BE4F401}" type="slidenum">
              <a:rPr lang="he-IL" smtClean="0">
                <a:latin typeface="Tahoma" panose="020B0604030504040204" pitchFamily="34" charset="0"/>
                <a:ea typeface="Tahoma" panose="020B0604030504040204" pitchFamily="34" charset="0"/>
                <a:cs typeface="Tahoma" panose="020B0604030504040204" pitchFamily="34" charset="0"/>
              </a:rPr>
              <a:pPr algn="l" rtl="1"/>
              <a:t>1</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5"/>
          </p:nvPr>
        </p:nvSpPr>
        <p:spPr/>
        <p:txBody>
          <a:bodyPr rtlCol="1"/>
          <a:lstStyle/>
          <a:p>
            <a:pPr algn="l" rtl="1"/>
            <a:fld id="{952A89D7-7603-4ECB-ADF6-F6CF2BE4F401}" type="slidenum">
              <a:rPr lang="he-IL" smtClean="0">
                <a:latin typeface="Tahoma" panose="020B0604030504040204" pitchFamily="34" charset="0"/>
                <a:ea typeface="Tahoma" panose="020B0604030504040204" pitchFamily="34" charset="0"/>
                <a:cs typeface="Tahoma" panose="020B0604030504040204" pitchFamily="34" charset="0"/>
              </a:rPr>
              <a:pPr algn="l" rtl="1"/>
              <a:t>2</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מחוץ לדף">
    <p:spTree>
      <p:nvGrpSpPr>
        <p:cNvPr id="1" name=""/>
        <p:cNvGrpSpPr/>
        <p:nvPr/>
      </p:nvGrpSpPr>
      <p:grpSpPr>
        <a:xfrm>
          <a:off x="0" y="0"/>
          <a:ext cx="0" cy="0"/>
          <a:chOff x="0" y="0"/>
          <a:chExt cx="0" cy="0"/>
        </a:xfrm>
      </p:grpSpPr>
      <p:sp>
        <p:nvSpPr>
          <p:cNvPr id="17" name="מלבן 16"/>
          <p:cNvSpPr/>
          <p:nvPr userDrawn="1"/>
        </p:nvSpPr>
        <p:spPr>
          <a:xfrm flipH="1">
            <a:off x="358521"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noProof="0">
              <a:latin typeface="Tahoma" panose="020B0604030504040204" pitchFamily="34" charset="0"/>
              <a:ea typeface="Tahoma" panose="020B0604030504040204" pitchFamily="34" charset="0"/>
              <a:cs typeface="Tahoma" panose="020B0604030504040204" pitchFamily="34" charset="0"/>
            </a:endParaRPr>
          </a:p>
        </p:txBody>
      </p:sp>
      <p:cxnSp>
        <p:nvCxnSpPr>
          <p:cNvPr id="19" name="מחבר ישר 18"/>
          <p:cNvCxnSpPr>
            <a:cxnSpLocks/>
          </p:cNvCxnSpPr>
          <p:nvPr userDrawn="1"/>
        </p:nvCxnSpPr>
        <p:spPr>
          <a:xfrm flipH="1">
            <a:off x="361950"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מחבר ישר 5"/>
          <p:cNvCxnSpPr>
            <a:cxnSpLocks/>
          </p:cNvCxnSpPr>
          <p:nvPr userDrawn="1"/>
        </p:nvCxnSpPr>
        <p:spPr>
          <a:xfrm flipH="1" flipV="1">
            <a:off x="6119157"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מלבן 10"/>
          <p:cNvSpPr/>
          <p:nvPr userDrawn="1"/>
        </p:nvSpPr>
        <p:spPr>
          <a:xfrm flipH="1">
            <a:off x="713295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1" anchor="t"/>
          <a:lstStyle/>
          <a:p>
            <a:pPr algn="ctr" rtl="1">
              <a:lnSpc>
                <a:spcPct val="130000"/>
              </a:lnSpc>
            </a:pPr>
            <a:endParaRPr lang="he-IL" noProof="0">
              <a:latin typeface="Tahoma" panose="020B0604030504040204" pitchFamily="34" charset="0"/>
              <a:ea typeface="Tahoma" panose="020B0604030504040204" pitchFamily="34" charset="0"/>
              <a:cs typeface="Tahoma" panose="020B0604030504040204" pitchFamily="34" charset="0"/>
            </a:endParaRPr>
          </a:p>
        </p:txBody>
      </p:sp>
      <p:sp>
        <p:nvSpPr>
          <p:cNvPr id="31" name="מציין מיקום טקסט 21"/>
          <p:cNvSpPr>
            <a:spLocks noGrp="1"/>
          </p:cNvSpPr>
          <p:nvPr>
            <p:ph type="body" sz="quarter" idx="20" hasCustomPrompt="1"/>
          </p:nvPr>
        </p:nvSpPr>
        <p:spPr>
          <a:xfrm flipH="1">
            <a:off x="7132320" y="457200"/>
            <a:ext cx="2560320" cy="2148840"/>
          </a:xfrm>
        </p:spPr>
        <p:txBody>
          <a:bodyPr lIns="0" tIns="0" rIns="0" bIns="0" rtlCol="1" anchor="b">
            <a:noAutofit/>
          </a:bodyPr>
          <a:lstStyle>
            <a:lvl1pPr marL="0" indent="0" algn="r" rtl="1">
              <a:lnSpc>
                <a:spcPct val="90000"/>
              </a:lnSpc>
              <a:spcBef>
                <a:spcPts val="0"/>
              </a:spcBef>
              <a:buNone/>
              <a:defRPr sz="30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טקסט כותרת</a:t>
            </a:r>
          </a:p>
        </p:txBody>
      </p:sp>
      <p:sp>
        <p:nvSpPr>
          <p:cNvPr id="28" name="מציין מיקום טקסט 21"/>
          <p:cNvSpPr>
            <a:spLocks noGrp="1"/>
          </p:cNvSpPr>
          <p:nvPr>
            <p:ph type="body" sz="quarter" idx="19" hasCustomPrompt="1"/>
          </p:nvPr>
        </p:nvSpPr>
        <p:spPr>
          <a:xfrm flipH="1">
            <a:off x="7315200" y="2912420"/>
            <a:ext cx="2194560" cy="4254338"/>
          </a:xfrm>
        </p:spPr>
        <p:txBody>
          <a:bodyPr lIns="0" tIns="0" rIns="0" bIns="0" rtlCol="1" anchor="t">
            <a:noAutofit/>
          </a:bodyPr>
          <a:lstStyle>
            <a:lvl1pPr marL="0" indent="0" algn="r" rtl="1">
              <a:lnSpc>
                <a:spcPct val="120000"/>
              </a:lnSpc>
              <a:spcBef>
                <a:spcPts val="600"/>
              </a:spcBef>
              <a:buNone/>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23" name="מציין מיקום טקסט 21"/>
          <p:cNvSpPr>
            <a:spLocks noGrp="1"/>
          </p:cNvSpPr>
          <p:nvPr>
            <p:ph type="body" sz="quarter" idx="14" hasCustomPrompt="1"/>
          </p:nvPr>
        </p:nvSpPr>
        <p:spPr>
          <a:xfrm rot="5400000" flipH="1">
            <a:off x="5027644" y="5941899"/>
            <a:ext cx="2449512" cy="266486"/>
          </a:xfrm>
        </p:spPr>
        <p:txBody>
          <a:bodyPr lIns="0" tIns="0" rIns="0" bIns="0" rtlCol="1" anchor="ctr">
            <a:noAutofit/>
          </a:bodyPr>
          <a:lstStyle>
            <a:lvl1pPr marL="0" indent="0" algn="r" rtl="1">
              <a:lnSpc>
                <a:spcPct val="85000"/>
              </a:lnSpc>
              <a:spcBef>
                <a:spcPts val="0"/>
              </a:spcBef>
              <a:buNone/>
              <a:defRPr sz="14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שם החברה</a:t>
            </a:r>
          </a:p>
        </p:txBody>
      </p:sp>
      <p:sp>
        <p:nvSpPr>
          <p:cNvPr id="24" name="מציין מיקום טקסט 21"/>
          <p:cNvSpPr>
            <a:spLocks noGrp="1"/>
          </p:cNvSpPr>
          <p:nvPr>
            <p:ph type="body" sz="quarter" idx="15" hasCustomPrompt="1"/>
          </p:nvPr>
        </p:nvSpPr>
        <p:spPr>
          <a:xfrm rot="5400000" flipH="1">
            <a:off x="4632177" y="5861201"/>
            <a:ext cx="2449512" cy="427881"/>
          </a:xfrm>
        </p:spPr>
        <p:txBody>
          <a:bodyPr lIns="0" tIns="0" rIns="0" bIns="0" rtlCol="1" anchor="t">
            <a:noAutofit/>
          </a:bodyPr>
          <a:lstStyle>
            <a:lvl1pPr marL="0" indent="0" algn="r" rtl="1">
              <a:lnSpc>
                <a:spcPct val="100000"/>
              </a:lnSpc>
              <a:spcBef>
                <a:spcPts val="0"/>
              </a:spcBef>
              <a:buNone/>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כתובת עסקית</a:t>
            </a:r>
          </a:p>
        </p:txBody>
      </p:sp>
      <p:sp>
        <p:nvSpPr>
          <p:cNvPr id="20" name="מציין מיקום טקסט 21"/>
          <p:cNvSpPr>
            <a:spLocks noGrp="1"/>
          </p:cNvSpPr>
          <p:nvPr>
            <p:ph type="body" sz="quarter" idx="23" hasCustomPrompt="1"/>
          </p:nvPr>
        </p:nvSpPr>
        <p:spPr>
          <a:xfrm rot="5400000" flipH="1">
            <a:off x="4488514" y="2736151"/>
            <a:ext cx="1785749" cy="586680"/>
          </a:xfrm>
        </p:spPr>
        <p:txBody>
          <a:bodyPr lIns="0" tIns="0" rIns="0" bIns="0" rtlCol="1" anchor="t">
            <a:noAutofit/>
          </a:bodyPr>
          <a:lstStyle>
            <a:lvl1pPr marL="0" indent="0" algn="r" rtl="1">
              <a:lnSpc>
                <a:spcPct val="100000"/>
              </a:lnSpc>
              <a:spcBef>
                <a:spcPts val="0"/>
              </a:spcBef>
              <a:buNone/>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שם הנמען</a:t>
            </a:r>
            <a:br>
              <a:rPr lang="he-IL" noProof="0"/>
            </a:br>
            <a:r>
              <a:rPr lang="he-IL" noProof="0"/>
              <a:t>כתובת</a:t>
            </a:r>
            <a:br>
              <a:rPr lang="he-IL" noProof="0"/>
            </a:br>
            <a:r>
              <a:rPr lang="he-IL" noProof="0"/>
              <a:t>עיר, מיקוד</a:t>
            </a:r>
          </a:p>
        </p:txBody>
      </p:sp>
      <p:sp>
        <p:nvSpPr>
          <p:cNvPr id="33" name="מציין מיקום טקסט 21"/>
          <p:cNvSpPr>
            <a:spLocks noGrp="1"/>
          </p:cNvSpPr>
          <p:nvPr>
            <p:ph type="body" sz="quarter" idx="21" hasCustomPrompt="1"/>
          </p:nvPr>
        </p:nvSpPr>
        <p:spPr>
          <a:xfrm flipH="1">
            <a:off x="361951" y="457200"/>
            <a:ext cx="2657475" cy="2148840"/>
          </a:xfrm>
        </p:spPr>
        <p:txBody>
          <a:bodyPr lIns="0" tIns="0" rIns="0" bIns="0" rtlCol="1" anchor="b">
            <a:noAutofit/>
          </a:bodyPr>
          <a:lstStyle>
            <a:lvl1pPr marL="0" indent="0" algn="r" rtl="1">
              <a:lnSpc>
                <a:spcPct val="90000"/>
              </a:lnSpc>
              <a:spcBef>
                <a:spcPts val="0"/>
              </a:spcBef>
              <a:buNone/>
              <a:defRPr sz="380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טקסט כותרת</a:t>
            </a:r>
          </a:p>
        </p:txBody>
      </p:sp>
      <p:sp>
        <p:nvSpPr>
          <p:cNvPr id="34" name="מציין מיקום טקסט 21"/>
          <p:cNvSpPr>
            <a:spLocks noGrp="1"/>
          </p:cNvSpPr>
          <p:nvPr>
            <p:ph type="body" sz="quarter" idx="22" hasCustomPrompt="1"/>
          </p:nvPr>
        </p:nvSpPr>
        <p:spPr>
          <a:xfrm flipH="1">
            <a:off x="361951" y="2826361"/>
            <a:ext cx="2657890" cy="497864"/>
          </a:xfrm>
        </p:spPr>
        <p:txBody>
          <a:bodyPr lIns="0" tIns="0" rIns="0" bIns="0" rtlCol="1" anchor="t">
            <a:noAutofit/>
          </a:bodyPr>
          <a:lstStyle>
            <a:lvl1pPr marL="0" indent="0" algn="r" rtl="1">
              <a:lnSpc>
                <a:spcPct val="100000"/>
              </a:lnSpc>
              <a:spcBef>
                <a:spcPts val="0"/>
              </a:spcBef>
              <a:buNone/>
              <a:defRPr sz="14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7" name="סימון חותמת"/>
          <p:cNvSpPr/>
          <p:nvPr userDrawn="1"/>
        </p:nvSpPr>
        <p:spPr>
          <a:xfrm rot="5400000" flipH="1">
            <a:off x="5693529"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1100" noProof="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הוסף חותמת כאן</a:t>
            </a:r>
          </a:p>
        </p:txBody>
      </p:sp>
      <p:sp>
        <p:nvSpPr>
          <p:cNvPr id="16" name="מציין מיקום של תמונה 11"/>
          <p:cNvSpPr>
            <a:spLocks noGrp="1"/>
          </p:cNvSpPr>
          <p:nvPr>
            <p:ph type="pic" sz="quarter" idx="24"/>
          </p:nvPr>
        </p:nvSpPr>
        <p:spPr>
          <a:xfrm flipH="1">
            <a:off x="2185416" y="6638544"/>
            <a:ext cx="822960" cy="393192"/>
          </a:xfrm>
        </p:spPr>
        <p:txBody>
          <a:bodyPr lIns="0" tIns="0" rIns="0" bIns="0" rtlCol="1">
            <a:normAutofit/>
          </a:bodyPr>
          <a:lstStyle>
            <a:lvl1pPr marL="0" indent="0" algn="ctr" rtl="1">
              <a:buNone/>
              <a:defRPr sz="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על הסמל כדי להוסיף תמונה</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בתוך הדף">
    <p:spTree>
      <p:nvGrpSpPr>
        <p:cNvPr id="1" name=""/>
        <p:cNvGrpSpPr/>
        <p:nvPr/>
      </p:nvGrpSpPr>
      <p:grpSpPr>
        <a:xfrm>
          <a:off x="0" y="0"/>
          <a:ext cx="0" cy="0"/>
          <a:chOff x="0" y="0"/>
          <a:chExt cx="0" cy="0"/>
        </a:xfrm>
      </p:grpSpPr>
      <p:sp>
        <p:nvSpPr>
          <p:cNvPr id="16" name="מלבן 15"/>
          <p:cNvSpPr/>
          <p:nvPr userDrawn="1"/>
        </p:nvSpPr>
        <p:spPr>
          <a:xfrm flipH="1">
            <a:off x="366713"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noProof="0">
              <a:latin typeface="Tahoma" panose="020B0604030504040204" pitchFamily="34" charset="0"/>
              <a:ea typeface="Tahoma" panose="020B0604030504040204" pitchFamily="34" charset="0"/>
              <a:cs typeface="Tahoma" panose="020B0604030504040204" pitchFamily="34" charset="0"/>
            </a:endParaRPr>
          </a:p>
        </p:txBody>
      </p:sp>
      <p:sp>
        <p:nvSpPr>
          <p:cNvPr id="12" name="מציין מיקום של תמונה 11"/>
          <p:cNvSpPr>
            <a:spLocks noGrp="1"/>
          </p:cNvSpPr>
          <p:nvPr>
            <p:ph type="pic" sz="quarter" idx="10"/>
          </p:nvPr>
        </p:nvSpPr>
        <p:spPr>
          <a:xfrm flipH="1">
            <a:off x="7038975" y="457200"/>
            <a:ext cx="2652712" cy="2011680"/>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על הסמל כדי להוסיף תמונה</a:t>
            </a:r>
          </a:p>
        </p:txBody>
      </p:sp>
      <p:sp>
        <p:nvSpPr>
          <p:cNvPr id="31" name="מציין מיקום טקסט 21"/>
          <p:cNvSpPr>
            <a:spLocks noGrp="1"/>
          </p:cNvSpPr>
          <p:nvPr>
            <p:ph type="body" sz="quarter" idx="20" hasCustomPrompt="1"/>
          </p:nvPr>
        </p:nvSpPr>
        <p:spPr>
          <a:xfrm flipH="1">
            <a:off x="7038975" y="2607972"/>
            <a:ext cx="2652712" cy="579548"/>
          </a:xfrm>
        </p:spPr>
        <p:txBody>
          <a:bodyPr lIns="0" tIns="0" rIns="0" bIns="0" rtlCol="1" anchor="b">
            <a:noAutofit/>
          </a:bodyPr>
          <a:lstStyle>
            <a:lvl1pPr marL="0" indent="0" algn="r" rtl="1">
              <a:lnSpc>
                <a:spcPct val="114000"/>
              </a:lnSpc>
              <a:spcBef>
                <a:spcPts val="800"/>
              </a:spcBef>
              <a:buNone/>
              <a:defRPr sz="20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43" name="מציין מיקום טקסט 21"/>
          <p:cNvSpPr>
            <a:spLocks noGrp="1"/>
          </p:cNvSpPr>
          <p:nvPr>
            <p:ph type="body" sz="quarter" idx="31" hasCustomPrompt="1"/>
          </p:nvPr>
        </p:nvSpPr>
        <p:spPr>
          <a:xfrm flipH="1">
            <a:off x="7038974" y="3309975"/>
            <a:ext cx="2652713" cy="1354597"/>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26" name="מציין מיקום טקסט 21"/>
          <p:cNvSpPr>
            <a:spLocks noGrp="1"/>
          </p:cNvSpPr>
          <p:nvPr>
            <p:ph type="body" sz="quarter" idx="36" hasCustomPrompt="1"/>
          </p:nvPr>
        </p:nvSpPr>
        <p:spPr>
          <a:xfrm flipH="1">
            <a:off x="7038974" y="4713829"/>
            <a:ext cx="2652713" cy="237054"/>
          </a:xfrm>
        </p:spPr>
        <p:txBody>
          <a:bodyPr lIns="0" tIns="0" rIns="0" bIns="0" rtlCol="1" anchor="b">
            <a:noAutofit/>
          </a:bodyPr>
          <a:lstStyle>
            <a:lvl1pPr marL="0" indent="0" algn="r" rtl="1">
              <a:lnSpc>
                <a:spcPct val="114000"/>
              </a:lnSpc>
              <a:spcBef>
                <a:spcPts val="800"/>
              </a:spcBef>
              <a:buNone/>
              <a:defRPr sz="13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27" name="מציין מיקום טקסט 21"/>
          <p:cNvSpPr>
            <a:spLocks noGrp="1"/>
          </p:cNvSpPr>
          <p:nvPr>
            <p:ph type="body" sz="quarter" idx="37" hasCustomPrompt="1"/>
          </p:nvPr>
        </p:nvSpPr>
        <p:spPr>
          <a:xfrm flipH="1">
            <a:off x="7038974" y="5000136"/>
            <a:ext cx="2652713" cy="2311458"/>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28" name="מציין מיקום טקסט 21"/>
          <p:cNvSpPr>
            <a:spLocks noGrp="1"/>
          </p:cNvSpPr>
          <p:nvPr>
            <p:ph type="body" sz="quarter" idx="38" hasCustomPrompt="1"/>
          </p:nvPr>
        </p:nvSpPr>
        <p:spPr>
          <a:xfrm flipH="1">
            <a:off x="3657600" y="431528"/>
            <a:ext cx="2652712" cy="457200"/>
          </a:xfrm>
        </p:spPr>
        <p:txBody>
          <a:bodyPr lIns="0" tIns="0" rIns="0" bIns="0" rtlCol="1" anchor="b">
            <a:noAutofit/>
          </a:bodyPr>
          <a:lstStyle>
            <a:lvl1pPr marL="0" indent="0" algn="r" rtl="1">
              <a:lnSpc>
                <a:spcPct val="114000"/>
              </a:lnSpc>
              <a:spcBef>
                <a:spcPts val="800"/>
              </a:spcBef>
              <a:buNone/>
              <a:defRPr sz="20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30" name="מציין מיקום טקסט 21"/>
          <p:cNvSpPr>
            <a:spLocks noGrp="1"/>
          </p:cNvSpPr>
          <p:nvPr>
            <p:ph type="body" sz="quarter" idx="39" hasCustomPrompt="1"/>
          </p:nvPr>
        </p:nvSpPr>
        <p:spPr>
          <a:xfrm flipH="1">
            <a:off x="3657599" y="1017535"/>
            <a:ext cx="2652713" cy="726324"/>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37" name="מציין מיקום טקסט 21"/>
          <p:cNvSpPr>
            <a:spLocks noGrp="1"/>
          </p:cNvSpPr>
          <p:nvPr>
            <p:ph type="body" sz="quarter" idx="40" hasCustomPrompt="1"/>
          </p:nvPr>
        </p:nvSpPr>
        <p:spPr>
          <a:xfrm flipH="1">
            <a:off x="3657599" y="1824702"/>
            <a:ext cx="2652713" cy="237054"/>
          </a:xfrm>
        </p:spPr>
        <p:txBody>
          <a:bodyPr lIns="0" tIns="0" rIns="0" bIns="0" rtlCol="1" anchor="b">
            <a:noAutofit/>
          </a:bodyPr>
          <a:lstStyle>
            <a:lvl1pPr marL="0" indent="0" algn="r" rtl="1">
              <a:lnSpc>
                <a:spcPct val="114000"/>
              </a:lnSpc>
              <a:spcBef>
                <a:spcPts val="800"/>
              </a:spcBef>
              <a:buNone/>
              <a:defRPr sz="13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39" name="מציין מיקום טקסט 21"/>
          <p:cNvSpPr>
            <a:spLocks noGrp="1"/>
          </p:cNvSpPr>
          <p:nvPr>
            <p:ph type="body" sz="quarter" idx="41" hasCustomPrompt="1"/>
          </p:nvPr>
        </p:nvSpPr>
        <p:spPr>
          <a:xfrm flipH="1">
            <a:off x="3657599" y="2112264"/>
            <a:ext cx="2652713" cy="546216"/>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41" name="מציין מיקום טקסט 21"/>
          <p:cNvSpPr>
            <a:spLocks noGrp="1"/>
          </p:cNvSpPr>
          <p:nvPr>
            <p:ph type="body" sz="quarter" idx="42" hasCustomPrompt="1"/>
          </p:nvPr>
        </p:nvSpPr>
        <p:spPr>
          <a:xfrm flipH="1">
            <a:off x="3657599" y="2826437"/>
            <a:ext cx="2652713" cy="678072"/>
          </a:xfrm>
        </p:spPr>
        <p:txBody>
          <a:bodyPr lIns="0" tIns="0" rIns="0" bIns="0" rtlCol="1" anchor="ctr">
            <a:noAutofit/>
          </a:bodyPr>
          <a:lstStyle>
            <a:lvl1pPr marL="0" indent="0" algn="r" rtl="1">
              <a:lnSpc>
                <a:spcPct val="120000"/>
              </a:lnSpc>
              <a:spcBef>
                <a:spcPts val="400"/>
              </a:spcBef>
              <a:buNone/>
              <a:defRPr sz="1200" i="1">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הצעת מחיר או טקסט הסבר</a:t>
            </a:r>
          </a:p>
        </p:txBody>
      </p:sp>
      <p:sp>
        <p:nvSpPr>
          <p:cNvPr id="42" name="מציין מיקום טקסט 21"/>
          <p:cNvSpPr>
            <a:spLocks noGrp="1"/>
          </p:cNvSpPr>
          <p:nvPr>
            <p:ph type="body" sz="quarter" idx="43" hasCustomPrompt="1"/>
          </p:nvPr>
        </p:nvSpPr>
        <p:spPr>
          <a:xfrm flipH="1">
            <a:off x="3657599" y="3693995"/>
            <a:ext cx="2652713" cy="1123392"/>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34" name="מציין מיקום של תמונה 11"/>
          <p:cNvSpPr>
            <a:spLocks noGrp="1"/>
          </p:cNvSpPr>
          <p:nvPr>
            <p:ph type="pic" sz="quarter" idx="22"/>
          </p:nvPr>
        </p:nvSpPr>
        <p:spPr>
          <a:xfrm flipH="1">
            <a:off x="3657600" y="5299915"/>
            <a:ext cx="2652712" cy="2011680"/>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על הסמל כדי להוסיף תמונה</a:t>
            </a:r>
          </a:p>
        </p:txBody>
      </p:sp>
      <p:sp>
        <p:nvSpPr>
          <p:cNvPr id="54" name="מציין מיקום טקסט 21"/>
          <p:cNvSpPr>
            <a:spLocks noGrp="1"/>
          </p:cNvSpPr>
          <p:nvPr>
            <p:ph type="body" sz="quarter" idx="45" hasCustomPrompt="1"/>
          </p:nvPr>
        </p:nvSpPr>
        <p:spPr>
          <a:xfrm flipH="1">
            <a:off x="366712" y="674635"/>
            <a:ext cx="2560320" cy="1583934"/>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53" name="מציין מיקום טקסט 21"/>
          <p:cNvSpPr>
            <a:spLocks noGrp="1"/>
          </p:cNvSpPr>
          <p:nvPr>
            <p:ph type="body" sz="quarter" idx="44" hasCustomPrompt="1"/>
          </p:nvPr>
        </p:nvSpPr>
        <p:spPr>
          <a:xfrm flipH="1">
            <a:off x="366713" y="2258568"/>
            <a:ext cx="2560320" cy="457200"/>
          </a:xfrm>
        </p:spPr>
        <p:txBody>
          <a:bodyPr lIns="0" tIns="0" rIns="0" bIns="0" rtlCol="1" anchor="b">
            <a:noAutofit/>
          </a:bodyPr>
          <a:lstStyle>
            <a:lvl1pPr marL="0" indent="0" algn="r" rtl="1">
              <a:lnSpc>
                <a:spcPct val="114000"/>
              </a:lnSpc>
              <a:spcBef>
                <a:spcPts val="800"/>
              </a:spcBef>
              <a:buNone/>
              <a:defRPr sz="2000">
                <a:solidFill>
                  <a:schemeClr val="accent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58" name="מציין מיקום טקסט 21"/>
          <p:cNvSpPr>
            <a:spLocks noGrp="1"/>
          </p:cNvSpPr>
          <p:nvPr>
            <p:ph type="body" sz="quarter" idx="47" hasCustomPrompt="1"/>
          </p:nvPr>
        </p:nvSpPr>
        <p:spPr>
          <a:xfrm flipH="1">
            <a:off x="366712" y="2846796"/>
            <a:ext cx="2560320" cy="573693"/>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56" name="מציין מיקום טקסט 21"/>
          <p:cNvSpPr>
            <a:spLocks noGrp="1"/>
          </p:cNvSpPr>
          <p:nvPr>
            <p:ph type="body" sz="quarter" idx="46" hasCustomPrompt="1"/>
          </p:nvPr>
        </p:nvSpPr>
        <p:spPr>
          <a:xfrm flipH="1">
            <a:off x="366712" y="3418957"/>
            <a:ext cx="2560320" cy="237054"/>
          </a:xfrm>
        </p:spPr>
        <p:txBody>
          <a:bodyPr lIns="0" tIns="0" rIns="0" bIns="0" rtlCol="1" anchor="b">
            <a:noAutofit/>
          </a:bodyPr>
          <a:lstStyle>
            <a:lvl1pPr marL="0" indent="0" algn="r" rtl="1">
              <a:lnSpc>
                <a:spcPct val="114000"/>
              </a:lnSpc>
              <a:spcBef>
                <a:spcPts val="800"/>
              </a:spcBef>
              <a:buNone/>
              <a:defRPr sz="13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לחץ כדי להוסיף טקסט</a:t>
            </a:r>
          </a:p>
        </p:txBody>
      </p:sp>
      <p:sp>
        <p:nvSpPr>
          <p:cNvPr id="59" name="מציין מיקום טקסט 21"/>
          <p:cNvSpPr>
            <a:spLocks noGrp="1"/>
          </p:cNvSpPr>
          <p:nvPr>
            <p:ph type="body" sz="quarter" idx="48" hasCustomPrompt="1"/>
          </p:nvPr>
        </p:nvSpPr>
        <p:spPr>
          <a:xfrm flipH="1">
            <a:off x="366712" y="3714257"/>
            <a:ext cx="2560320" cy="1414821"/>
          </a:xfrm>
        </p:spPr>
        <p:txBody>
          <a:bodyPr lIns="0" tIns="0" rIns="0" bIns="0" rtlCol="1" anchor="t">
            <a:noAutofit/>
          </a:bodyPr>
          <a:lstStyle>
            <a:lvl1pPr marL="182880" indent="-182880" algn="r" rtl="1">
              <a:lnSpc>
                <a:spcPct val="100000"/>
              </a:lnSpc>
              <a:spcBef>
                <a:spcPts val="600"/>
              </a:spcBef>
              <a:spcAft>
                <a:spcPts val="0"/>
              </a:spcAft>
              <a:buFont typeface="Arial" panose="020B0604020202020204" pitchFamily="34" charset="0"/>
              <a:buChar char="•"/>
              <a:defRPr sz="100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182880" indent="-182880" algn="r" rtl="1">
              <a:lnSpc>
                <a:spcPct val="100000"/>
              </a:lnSpc>
              <a:spcBef>
                <a:spcPts val="600"/>
              </a:spcBef>
              <a:spcAft>
                <a:spcPts val="0"/>
              </a:spcAft>
              <a:buFont typeface="Arial" panose="020B0604020202020204" pitchFamily="34" charset="0"/>
              <a:buChar char="•"/>
              <a:defRPr sz="900"/>
            </a:lvl2pPr>
            <a:lvl3pPr marL="182880" indent="-182880" algn="r" rtl="1">
              <a:lnSpc>
                <a:spcPct val="100000"/>
              </a:lnSpc>
              <a:spcBef>
                <a:spcPts val="600"/>
              </a:spcBef>
              <a:spcAft>
                <a:spcPts val="0"/>
              </a:spcAft>
              <a:buFont typeface="Arial" panose="020B0604020202020204" pitchFamily="34" charset="0"/>
              <a:buChar char="•"/>
              <a:defRPr sz="900"/>
            </a:lvl3pPr>
            <a:lvl4pPr marL="182880" indent="-182880" algn="r" rtl="1">
              <a:lnSpc>
                <a:spcPct val="100000"/>
              </a:lnSpc>
              <a:spcBef>
                <a:spcPts val="600"/>
              </a:spcBef>
              <a:spcAft>
                <a:spcPts val="0"/>
              </a:spcAft>
              <a:buFont typeface="Arial" panose="020B0604020202020204" pitchFamily="34" charset="0"/>
              <a:buChar char="•"/>
              <a:defRPr sz="900"/>
            </a:lvl4pPr>
            <a:lvl5pPr marL="182880" indent="-182880" algn="r" rtl="1">
              <a:lnSpc>
                <a:spcPct val="100000"/>
              </a:lnSpc>
              <a:spcBef>
                <a:spcPts val="600"/>
              </a:spcBef>
              <a:spcAft>
                <a:spcPts val="0"/>
              </a:spcAft>
              <a:buFont typeface="Arial" panose="020B0604020202020204" pitchFamily="34" charset="0"/>
              <a:buChar char="•"/>
              <a:defRPr sz="900"/>
            </a:lvl5pPr>
            <a:lvl6pPr marL="182880" indent="-182880" algn="r" rtl="1">
              <a:lnSpc>
                <a:spcPct val="100000"/>
              </a:lnSpc>
              <a:spcBef>
                <a:spcPts val="600"/>
              </a:spcBef>
              <a:spcAft>
                <a:spcPts val="0"/>
              </a:spcAft>
              <a:defRPr sz="900"/>
            </a:lvl6pPr>
            <a:lvl7pPr marL="182880" indent="-182880" algn="r" rtl="1">
              <a:lnSpc>
                <a:spcPct val="100000"/>
              </a:lnSpc>
              <a:spcBef>
                <a:spcPts val="600"/>
              </a:spcBef>
              <a:spcAft>
                <a:spcPts val="0"/>
              </a:spcAft>
              <a:defRPr sz="900"/>
            </a:lvl7pPr>
            <a:lvl8pPr marL="182880" indent="-182880" algn="r" rtl="1">
              <a:lnSpc>
                <a:spcPct val="100000"/>
              </a:lnSpc>
              <a:spcBef>
                <a:spcPts val="600"/>
              </a:spcBef>
              <a:spcAft>
                <a:spcPts val="0"/>
              </a:spcAft>
              <a:defRPr sz="900"/>
            </a:lvl8pPr>
            <a:lvl9pPr marL="182880" indent="-182880" algn="r" rtl="1">
              <a:lnSpc>
                <a:spcPct val="100000"/>
              </a:lnSpc>
              <a:spcBef>
                <a:spcPts val="600"/>
              </a:spcBef>
              <a:spcAft>
                <a:spcPts val="0"/>
              </a:spcAft>
              <a:defRPr sz="900"/>
            </a:lvl9pPr>
          </a:lstStyle>
          <a:p>
            <a:pPr lvl="0" rtl="1"/>
            <a:r>
              <a:rPr lang="he-IL" noProof="0"/>
              <a:t>לחץ כדי להוסיף טקסט</a:t>
            </a:r>
          </a:p>
        </p:txBody>
      </p:sp>
      <p:sp>
        <p:nvSpPr>
          <p:cNvPr id="60" name="מציין מיקום טקסט 21"/>
          <p:cNvSpPr>
            <a:spLocks noGrp="1"/>
          </p:cNvSpPr>
          <p:nvPr>
            <p:ph type="body" sz="quarter" idx="49" hasCustomPrompt="1"/>
          </p:nvPr>
        </p:nvSpPr>
        <p:spPr>
          <a:xfrm flipH="1">
            <a:off x="533400" y="5299593"/>
            <a:ext cx="2226946" cy="363128"/>
          </a:xfrm>
        </p:spPr>
        <p:txBody>
          <a:bodyPr lIns="0" tIns="0" rIns="0" bIns="0" rtlCol="1" anchor="b">
            <a:noAutofit/>
          </a:bodyPr>
          <a:lstStyle>
            <a:lvl1pPr marL="0" indent="0" algn="r" rtl="1">
              <a:lnSpc>
                <a:spcPct val="114000"/>
              </a:lnSpc>
              <a:spcBef>
                <a:spcPts val="800"/>
              </a:spcBef>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spcBef>
                <a:spcPts val="0"/>
              </a:spcBef>
              <a:buNone/>
              <a:defRPr sz="3600"/>
            </a:lvl2pPr>
            <a:lvl3pPr marL="0" indent="0" algn="r" rtl="1">
              <a:spcBef>
                <a:spcPts val="0"/>
              </a:spcBef>
              <a:buNone/>
              <a:defRPr sz="3600"/>
            </a:lvl3pPr>
            <a:lvl4pPr marL="0" indent="0" algn="r" rtl="1">
              <a:spcBef>
                <a:spcPts val="0"/>
              </a:spcBef>
              <a:buNone/>
              <a:defRPr sz="3600"/>
            </a:lvl4pPr>
            <a:lvl5pPr marL="0" indent="0" algn="r" rtl="1">
              <a:spcBef>
                <a:spcPts val="0"/>
              </a:spcBef>
              <a:buNone/>
              <a:defRPr sz="3600"/>
            </a:lvl5pPr>
          </a:lstStyle>
          <a:p>
            <a:pPr lvl="0" rtl="1"/>
            <a:r>
              <a:rPr lang="he-IL" noProof="0"/>
              <a:t>טקסט כותרת</a:t>
            </a:r>
          </a:p>
        </p:txBody>
      </p:sp>
      <p:sp>
        <p:nvSpPr>
          <p:cNvPr id="61" name="מציין מיקום טקסט 21"/>
          <p:cNvSpPr>
            <a:spLocks noGrp="1"/>
          </p:cNvSpPr>
          <p:nvPr>
            <p:ph type="body" sz="quarter" idx="50" hasCustomPrompt="1"/>
          </p:nvPr>
        </p:nvSpPr>
        <p:spPr>
          <a:xfrm flipH="1">
            <a:off x="533400" y="5765692"/>
            <a:ext cx="2226946" cy="1475701"/>
          </a:xfrm>
        </p:spPr>
        <p:txBody>
          <a:bodyPr lIns="0" tIns="0" rIns="0" bIns="0" rtlCol="1" anchor="t">
            <a:noAutofit/>
          </a:bodyPr>
          <a:lstStyle>
            <a:lvl1pPr marL="0" indent="0" algn="r" rtl="1">
              <a:lnSpc>
                <a:spcPct val="95000"/>
              </a:lnSpc>
              <a:spcBef>
                <a:spcPts val="0"/>
              </a:spcBef>
              <a:spcAft>
                <a:spcPts val="0"/>
              </a:spcAft>
              <a:buFont typeface="Arial" panose="020B0604020202020204" pitchFamily="34" charset="0"/>
              <a:buNone/>
              <a:defRPr sz="1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95000"/>
              </a:lnSpc>
              <a:spcBef>
                <a:spcPts val="800"/>
              </a:spcBef>
              <a:spcAft>
                <a:spcPts val="0"/>
              </a:spcAft>
              <a:buFont typeface="Arial" panose="020B0604020202020204" pitchFamily="34" charset="0"/>
              <a:buNone/>
              <a:defRPr sz="1100">
                <a:solidFill>
                  <a:schemeClr val="bg1"/>
                </a:solidFill>
              </a:defRPr>
            </a:lvl2pPr>
            <a:lvl3pPr marL="0" indent="0" algn="r" rtl="1">
              <a:lnSpc>
                <a:spcPct val="95000"/>
              </a:lnSpc>
              <a:spcBef>
                <a:spcPts val="800"/>
              </a:spcBef>
              <a:spcAft>
                <a:spcPts val="0"/>
              </a:spcAft>
              <a:buFont typeface="Arial" panose="020B0604020202020204" pitchFamily="34" charset="0"/>
              <a:buNone/>
              <a:defRPr sz="1100">
                <a:solidFill>
                  <a:schemeClr val="bg1"/>
                </a:solidFill>
              </a:defRPr>
            </a:lvl3pPr>
            <a:lvl4pPr marL="0" indent="0" algn="r" rtl="1">
              <a:lnSpc>
                <a:spcPct val="95000"/>
              </a:lnSpc>
              <a:spcBef>
                <a:spcPts val="800"/>
              </a:spcBef>
              <a:spcAft>
                <a:spcPts val="0"/>
              </a:spcAft>
              <a:buFont typeface="Arial" panose="020B0604020202020204" pitchFamily="34" charset="0"/>
              <a:buNone/>
              <a:defRPr sz="1100">
                <a:solidFill>
                  <a:schemeClr val="bg1"/>
                </a:solidFill>
              </a:defRPr>
            </a:lvl4pPr>
            <a:lvl5pPr marL="0" indent="0" algn="r" rtl="1">
              <a:lnSpc>
                <a:spcPct val="95000"/>
              </a:lnSpc>
              <a:spcBef>
                <a:spcPts val="800"/>
              </a:spcBef>
              <a:spcAft>
                <a:spcPts val="0"/>
              </a:spcAft>
              <a:buFont typeface="Arial" panose="020B0604020202020204" pitchFamily="34" charset="0"/>
              <a:buNone/>
              <a:defRPr sz="1100">
                <a:solidFill>
                  <a:schemeClr val="bg1"/>
                </a:solidFill>
              </a:defRPr>
            </a:lvl5pPr>
            <a:lvl6pPr marL="0" indent="0" algn="r" rtl="1">
              <a:lnSpc>
                <a:spcPct val="95000"/>
              </a:lnSpc>
              <a:spcBef>
                <a:spcPts val="800"/>
              </a:spcBef>
              <a:spcAft>
                <a:spcPts val="0"/>
              </a:spcAft>
              <a:buNone/>
              <a:defRPr sz="1100">
                <a:solidFill>
                  <a:schemeClr val="bg1"/>
                </a:solidFill>
              </a:defRPr>
            </a:lvl6pPr>
            <a:lvl7pPr marL="0" indent="0" algn="r" rtl="1">
              <a:lnSpc>
                <a:spcPct val="95000"/>
              </a:lnSpc>
              <a:spcBef>
                <a:spcPts val="800"/>
              </a:spcBef>
              <a:spcAft>
                <a:spcPts val="0"/>
              </a:spcAft>
              <a:buNone/>
              <a:defRPr sz="1100">
                <a:solidFill>
                  <a:schemeClr val="bg1"/>
                </a:solidFill>
              </a:defRPr>
            </a:lvl7pPr>
            <a:lvl8pPr marL="0" indent="0" algn="r" rtl="1">
              <a:lnSpc>
                <a:spcPct val="95000"/>
              </a:lnSpc>
              <a:spcBef>
                <a:spcPts val="800"/>
              </a:spcBef>
              <a:spcAft>
                <a:spcPts val="0"/>
              </a:spcAft>
              <a:buNone/>
              <a:defRPr sz="1100">
                <a:solidFill>
                  <a:schemeClr val="bg1"/>
                </a:solidFill>
              </a:defRPr>
            </a:lvl8pPr>
            <a:lvl9pPr marL="0" indent="0" algn="r" rtl="1">
              <a:lnSpc>
                <a:spcPct val="95000"/>
              </a:lnSpc>
              <a:spcBef>
                <a:spcPts val="800"/>
              </a:spcBef>
              <a:spcAft>
                <a:spcPts val="0"/>
              </a:spcAft>
              <a:buNone/>
              <a:defRPr sz="1100">
                <a:solidFill>
                  <a:schemeClr val="bg1"/>
                </a:solidFill>
              </a:defRPr>
            </a:lvl9pPr>
          </a:lstStyle>
          <a:p>
            <a:pPr lvl="0" rtl="1"/>
            <a:r>
              <a:rPr lang="he-IL" noProof="0"/>
              <a:t>לחץ כדי להוסיף טקסט</a:t>
            </a:r>
          </a:p>
        </p:txBody>
      </p:sp>
      <p:sp>
        <p:nvSpPr>
          <p:cNvPr id="3" name="מציין מיקום טקסט 2"/>
          <p:cNvSpPr>
            <a:spLocks noGrp="1"/>
          </p:cNvSpPr>
          <p:nvPr>
            <p:ph type="body" sz="quarter" idx="54" hasCustomPrompt="1"/>
          </p:nvPr>
        </p:nvSpPr>
        <p:spPr>
          <a:xfrm flipH="1">
            <a:off x="7040880" y="3163824"/>
            <a:ext cx="2651760" cy="91440"/>
          </a:xfrm>
          <a:blipFill>
            <a:blip r:embed="rId2"/>
            <a:stretch>
              <a:fillRect/>
            </a:stretch>
          </a:blipFill>
        </p:spPr>
        <p:txBody>
          <a:bodyPr rtlCol="1">
            <a:normAutofit/>
          </a:bodyPr>
          <a:lstStyle>
            <a:lvl1pPr marL="0" indent="0" algn="r" rtl="1">
              <a:lnSpc>
                <a:spcPct val="100000"/>
              </a:lnSpc>
              <a:spcBef>
                <a:spcPts val="0"/>
              </a:spcBef>
              <a:buNone/>
              <a:defRPr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00"/>
            </a:lvl2pPr>
            <a:lvl3pPr marL="0" indent="0" algn="r" rtl="1">
              <a:lnSpc>
                <a:spcPct val="100000"/>
              </a:lnSpc>
              <a:spcBef>
                <a:spcPts val="0"/>
              </a:spcBef>
              <a:buNone/>
              <a:defRPr sz="100"/>
            </a:lvl3pPr>
            <a:lvl4pPr marL="0" indent="0" algn="r" rtl="1">
              <a:lnSpc>
                <a:spcPct val="100000"/>
              </a:lnSpc>
              <a:spcBef>
                <a:spcPts val="0"/>
              </a:spcBef>
              <a:buNone/>
              <a:defRPr sz="100"/>
            </a:lvl4pPr>
            <a:lvl5pPr marL="0" indent="0" algn="r" rtl="1">
              <a:lnSpc>
                <a:spcPct val="100000"/>
              </a:lnSpc>
              <a:spcBef>
                <a:spcPts val="0"/>
              </a:spcBef>
              <a:buNone/>
              <a:defRPr sz="100"/>
            </a:lvl5pPr>
            <a:lvl6pPr marL="0" indent="0" algn="r" rtl="1">
              <a:lnSpc>
                <a:spcPct val="100000"/>
              </a:lnSpc>
              <a:spcBef>
                <a:spcPts val="0"/>
              </a:spcBef>
              <a:buNone/>
              <a:defRPr sz="100"/>
            </a:lvl6pPr>
            <a:lvl7pPr marL="0" indent="0" algn="r" rtl="1">
              <a:lnSpc>
                <a:spcPct val="100000"/>
              </a:lnSpc>
              <a:spcBef>
                <a:spcPts val="0"/>
              </a:spcBef>
              <a:buNone/>
              <a:defRPr sz="100"/>
            </a:lvl7pPr>
            <a:lvl8pPr marL="0" indent="0" algn="r" rtl="1">
              <a:lnSpc>
                <a:spcPct val="100000"/>
              </a:lnSpc>
              <a:spcBef>
                <a:spcPts val="0"/>
              </a:spcBef>
              <a:buNone/>
              <a:defRPr sz="100"/>
            </a:lvl8pPr>
            <a:lvl9pPr marL="0" indent="0" algn="r" rtl="1">
              <a:lnSpc>
                <a:spcPct val="100000"/>
              </a:lnSpc>
              <a:spcBef>
                <a:spcPts val="0"/>
              </a:spcBef>
              <a:buNone/>
              <a:defRPr sz="100"/>
            </a:lvl9pPr>
          </a:lstStyle>
          <a:p>
            <a:pPr lvl="0" rtl="1"/>
            <a:r>
              <a:rPr lang="he-IL" noProof="0"/>
              <a:t> </a:t>
            </a:r>
          </a:p>
        </p:txBody>
      </p:sp>
      <p:sp>
        <p:nvSpPr>
          <p:cNvPr id="32" name="מציין מיקום טקסט 2"/>
          <p:cNvSpPr>
            <a:spLocks noGrp="1"/>
          </p:cNvSpPr>
          <p:nvPr>
            <p:ph type="body" sz="quarter" idx="55" hasCustomPrompt="1"/>
          </p:nvPr>
        </p:nvSpPr>
        <p:spPr>
          <a:xfrm flipH="1">
            <a:off x="3657600" y="877824"/>
            <a:ext cx="2651760" cy="91440"/>
          </a:xfrm>
          <a:blipFill>
            <a:blip r:embed="rId2"/>
            <a:stretch>
              <a:fillRect/>
            </a:stretch>
          </a:blipFill>
        </p:spPr>
        <p:txBody>
          <a:bodyPr rtlCol="1">
            <a:normAutofit/>
          </a:bodyPr>
          <a:lstStyle>
            <a:lvl1pPr marL="0" indent="0" algn="r" rtl="1">
              <a:lnSpc>
                <a:spcPct val="100000"/>
              </a:lnSpc>
              <a:spcBef>
                <a:spcPts val="0"/>
              </a:spcBef>
              <a:buNone/>
              <a:defRPr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00"/>
            </a:lvl2pPr>
            <a:lvl3pPr marL="0" indent="0" algn="r" rtl="1">
              <a:lnSpc>
                <a:spcPct val="100000"/>
              </a:lnSpc>
              <a:spcBef>
                <a:spcPts val="0"/>
              </a:spcBef>
              <a:buNone/>
              <a:defRPr sz="100"/>
            </a:lvl3pPr>
            <a:lvl4pPr marL="0" indent="0" algn="r" rtl="1">
              <a:lnSpc>
                <a:spcPct val="100000"/>
              </a:lnSpc>
              <a:spcBef>
                <a:spcPts val="0"/>
              </a:spcBef>
              <a:buNone/>
              <a:defRPr sz="100"/>
            </a:lvl4pPr>
            <a:lvl5pPr marL="0" indent="0" algn="r" rtl="1">
              <a:lnSpc>
                <a:spcPct val="100000"/>
              </a:lnSpc>
              <a:spcBef>
                <a:spcPts val="0"/>
              </a:spcBef>
              <a:buNone/>
              <a:defRPr sz="100"/>
            </a:lvl5pPr>
            <a:lvl6pPr marL="0" indent="0" algn="r" rtl="1">
              <a:lnSpc>
                <a:spcPct val="100000"/>
              </a:lnSpc>
              <a:spcBef>
                <a:spcPts val="0"/>
              </a:spcBef>
              <a:buNone/>
              <a:defRPr sz="100"/>
            </a:lvl6pPr>
            <a:lvl7pPr marL="0" indent="0" algn="r" rtl="1">
              <a:lnSpc>
                <a:spcPct val="100000"/>
              </a:lnSpc>
              <a:spcBef>
                <a:spcPts val="0"/>
              </a:spcBef>
              <a:buNone/>
              <a:defRPr sz="100"/>
            </a:lvl7pPr>
            <a:lvl8pPr marL="0" indent="0" algn="r" rtl="1">
              <a:lnSpc>
                <a:spcPct val="100000"/>
              </a:lnSpc>
              <a:spcBef>
                <a:spcPts val="0"/>
              </a:spcBef>
              <a:buNone/>
              <a:defRPr sz="100"/>
            </a:lvl8pPr>
            <a:lvl9pPr marL="0" indent="0" algn="r" rtl="1">
              <a:lnSpc>
                <a:spcPct val="100000"/>
              </a:lnSpc>
              <a:spcBef>
                <a:spcPts val="0"/>
              </a:spcBef>
              <a:buNone/>
              <a:defRPr sz="100"/>
            </a:lvl9pPr>
          </a:lstStyle>
          <a:p>
            <a:pPr lvl="0" rtl="1"/>
            <a:r>
              <a:rPr lang="he-IL" noProof="0"/>
              <a:t> </a:t>
            </a:r>
          </a:p>
        </p:txBody>
      </p:sp>
      <p:sp>
        <p:nvSpPr>
          <p:cNvPr id="33" name="מציין מיקום טקסט 2"/>
          <p:cNvSpPr>
            <a:spLocks noGrp="1"/>
          </p:cNvSpPr>
          <p:nvPr>
            <p:ph type="body" sz="quarter" idx="56" hasCustomPrompt="1"/>
          </p:nvPr>
        </p:nvSpPr>
        <p:spPr>
          <a:xfrm flipH="1">
            <a:off x="365760" y="2697480"/>
            <a:ext cx="2560320" cy="91440"/>
          </a:xfrm>
          <a:blipFill>
            <a:blip r:embed="rId2"/>
            <a:stretch>
              <a:fillRect/>
            </a:stretch>
          </a:blipFill>
        </p:spPr>
        <p:txBody>
          <a:bodyPr rtlCol="1">
            <a:normAutofit/>
          </a:bodyPr>
          <a:lstStyle>
            <a:lvl1pPr marL="0" indent="0" algn="r" rtl="1">
              <a:lnSpc>
                <a:spcPct val="100000"/>
              </a:lnSpc>
              <a:spcBef>
                <a:spcPts val="0"/>
              </a:spcBef>
              <a:buNone/>
              <a:defRPr sz="1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0" indent="0" algn="r" rtl="1">
              <a:lnSpc>
                <a:spcPct val="100000"/>
              </a:lnSpc>
              <a:spcBef>
                <a:spcPts val="0"/>
              </a:spcBef>
              <a:buNone/>
              <a:defRPr sz="100"/>
            </a:lvl2pPr>
            <a:lvl3pPr marL="0" indent="0" algn="r" rtl="1">
              <a:lnSpc>
                <a:spcPct val="100000"/>
              </a:lnSpc>
              <a:spcBef>
                <a:spcPts val="0"/>
              </a:spcBef>
              <a:buNone/>
              <a:defRPr sz="100"/>
            </a:lvl3pPr>
            <a:lvl4pPr marL="0" indent="0" algn="r" rtl="1">
              <a:lnSpc>
                <a:spcPct val="100000"/>
              </a:lnSpc>
              <a:spcBef>
                <a:spcPts val="0"/>
              </a:spcBef>
              <a:buNone/>
              <a:defRPr sz="100"/>
            </a:lvl4pPr>
            <a:lvl5pPr marL="0" indent="0" algn="r" rtl="1">
              <a:lnSpc>
                <a:spcPct val="100000"/>
              </a:lnSpc>
              <a:spcBef>
                <a:spcPts val="0"/>
              </a:spcBef>
              <a:buNone/>
              <a:defRPr sz="100"/>
            </a:lvl5pPr>
            <a:lvl6pPr marL="0" indent="0" algn="r" rtl="1">
              <a:lnSpc>
                <a:spcPct val="100000"/>
              </a:lnSpc>
              <a:spcBef>
                <a:spcPts val="0"/>
              </a:spcBef>
              <a:buNone/>
              <a:defRPr sz="100"/>
            </a:lvl6pPr>
            <a:lvl7pPr marL="0" indent="0" algn="r" rtl="1">
              <a:lnSpc>
                <a:spcPct val="100000"/>
              </a:lnSpc>
              <a:spcBef>
                <a:spcPts val="0"/>
              </a:spcBef>
              <a:buNone/>
              <a:defRPr sz="100"/>
            </a:lvl7pPr>
            <a:lvl8pPr marL="0" indent="0" algn="r" rtl="1">
              <a:lnSpc>
                <a:spcPct val="100000"/>
              </a:lnSpc>
              <a:spcBef>
                <a:spcPts val="0"/>
              </a:spcBef>
              <a:buNone/>
              <a:defRPr sz="100"/>
            </a:lvl8pPr>
            <a:lvl9pPr marL="0" indent="0" algn="r" rtl="1">
              <a:lnSpc>
                <a:spcPct val="100000"/>
              </a:lnSpc>
              <a:spcBef>
                <a:spcPts val="0"/>
              </a:spcBef>
              <a:buNone/>
              <a:defRPr sz="100"/>
            </a:lvl9pPr>
          </a:lstStyle>
          <a:p>
            <a:pPr lvl="0" rtl="1"/>
            <a:r>
              <a:rPr lang="he-IL"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flipH="1">
            <a:off x="691515" y="413810"/>
            <a:ext cx="8675370" cy="1502305"/>
          </a:xfrm>
          <a:prstGeom prst="rect">
            <a:avLst/>
          </a:prstGeom>
        </p:spPr>
        <p:txBody>
          <a:bodyPr vert="horz" lIns="91440" tIns="45720" rIns="91440" bIns="45720" rtlCol="1" anchor="ctr">
            <a:normAutofit/>
          </a:bodyPr>
          <a:lstStyle/>
          <a:p>
            <a:pPr rtl="1"/>
            <a:r>
              <a:rPr lang="he-IL" noProof="0"/>
              <a:t>לחץ כדי לערוך סגנון כותרת של תבנית בסיס</a:t>
            </a:r>
          </a:p>
        </p:txBody>
      </p:sp>
      <p:sp>
        <p:nvSpPr>
          <p:cNvPr id="3" name="מציין מיקום טקסט 2"/>
          <p:cNvSpPr>
            <a:spLocks noGrp="1"/>
          </p:cNvSpPr>
          <p:nvPr>
            <p:ph type="body" idx="1"/>
          </p:nvPr>
        </p:nvSpPr>
        <p:spPr>
          <a:xfrm flipH="1">
            <a:off x="691515" y="2069042"/>
            <a:ext cx="8675370" cy="4931516"/>
          </a:xfrm>
          <a:prstGeom prst="rect">
            <a:avLst/>
          </a:prstGeom>
        </p:spPr>
        <p:txBody>
          <a:bodyPr vert="horz" lIns="91440" tIns="45720" rIns="91440" bIns="45720" rtlCol="1">
            <a:normAutofit/>
          </a:bodyPr>
          <a:lstStyle/>
          <a:p>
            <a:pPr lvl="0" rtl="1"/>
            <a:r>
              <a:rPr lang="he-IL" noProof="0"/>
              <a:t>לחץ כדי לערוך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p>
        </p:txBody>
      </p:sp>
      <p:sp>
        <p:nvSpPr>
          <p:cNvPr id="4" name="מציין מיקום של תאריך 3"/>
          <p:cNvSpPr>
            <a:spLocks noGrp="1"/>
          </p:cNvSpPr>
          <p:nvPr>
            <p:ph type="dt" sz="half" idx="2"/>
          </p:nvPr>
        </p:nvSpPr>
        <p:spPr>
          <a:xfrm flipH="1">
            <a:off x="7103745" y="7203865"/>
            <a:ext cx="2263140" cy="413808"/>
          </a:xfrm>
          <a:prstGeom prst="rect">
            <a:avLst/>
          </a:prstGeom>
        </p:spPr>
        <p:txBody>
          <a:bodyPr vert="horz" lIns="91440" tIns="45720" rIns="91440" bIns="45720" rtlCol="1" anchor="ctr"/>
          <a:lstStyle>
            <a:lvl1pPr algn="r" rtl="1">
              <a:defRPr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A429553A-110B-4457-8148-DDED9A3CF52D}" type="datetime1">
              <a:rPr lang="he-IL" noProof="0" smtClean="0"/>
              <a:t>כ"ה/ניסן/תשפ"א</a:t>
            </a:fld>
            <a:endParaRPr lang="he-IL" noProof="0"/>
          </a:p>
        </p:txBody>
      </p:sp>
      <p:sp>
        <p:nvSpPr>
          <p:cNvPr id="5" name="מציין מיקום של כותרת תחתונה 4"/>
          <p:cNvSpPr>
            <a:spLocks noGrp="1"/>
          </p:cNvSpPr>
          <p:nvPr>
            <p:ph type="ftr" sz="quarter" idx="3"/>
          </p:nvPr>
        </p:nvSpPr>
        <p:spPr>
          <a:xfrm flipH="1">
            <a:off x="3331845" y="7203865"/>
            <a:ext cx="3394710" cy="413808"/>
          </a:xfrm>
          <a:prstGeom prst="rect">
            <a:avLst/>
          </a:prstGeom>
        </p:spPr>
        <p:txBody>
          <a:bodyPr vert="horz" lIns="91440" tIns="45720" rIns="91440" bIns="45720" rtlCol="1" anchor="ctr"/>
          <a:lstStyle>
            <a:lvl1pPr algn="ctr" rtl="1">
              <a:defRPr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a:p>
        </p:txBody>
      </p:sp>
      <p:sp>
        <p:nvSpPr>
          <p:cNvPr id="6" name="מציין מיקום של מספר שקופית 5"/>
          <p:cNvSpPr>
            <a:spLocks noGrp="1"/>
          </p:cNvSpPr>
          <p:nvPr>
            <p:ph type="sldNum" sz="quarter" idx="4"/>
          </p:nvPr>
        </p:nvSpPr>
        <p:spPr>
          <a:xfrm flipH="1">
            <a:off x="691515" y="7203865"/>
            <a:ext cx="2263140" cy="413808"/>
          </a:xfrm>
          <a:prstGeom prst="rect">
            <a:avLst/>
          </a:prstGeom>
        </p:spPr>
        <p:txBody>
          <a:bodyPr vert="horz" lIns="91440" tIns="45720" rIns="91440" bIns="45720" rtlCol="1" anchor="ctr"/>
          <a:lstStyle>
            <a:lvl1pPr algn="r" rtl="1">
              <a:defRPr sz="132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algn="l"/>
            <a:fld id="{9F6761A3-4CAC-4C5F-AC82-8DB08D526BC2}" type="slidenum">
              <a:rPr lang="he-IL" smtClean="0"/>
              <a:pPr algn="l"/>
              <a:t>‹#›</a:t>
            </a:fld>
            <a:endParaRPr lang="he-IL"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r" defTabSz="1005840" rtl="1" eaLnBrk="1" latinLnBrk="0" hangingPunct="1">
        <a:lnSpc>
          <a:spcPct val="90000"/>
        </a:lnSpc>
        <a:spcBef>
          <a:spcPct val="0"/>
        </a:spcBef>
        <a:buNone/>
        <a:defRPr sz="3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51460" indent="-251460" algn="r" defTabSz="1005840" rtl="1" eaLnBrk="1" latinLnBrk="0" hangingPunct="1">
        <a:lnSpc>
          <a:spcPct val="90000"/>
        </a:lnSpc>
        <a:spcBef>
          <a:spcPts val="11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54380" indent="-251460" algn="r" defTabSz="1005840" rtl="1" eaLnBrk="1" latinLnBrk="0" hangingPunct="1">
        <a:lnSpc>
          <a:spcPct val="90000"/>
        </a:lnSpc>
        <a:spcBef>
          <a:spcPts val="55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257300" indent="-251460" algn="r" defTabSz="1005840" rtl="1" eaLnBrk="1" latinLnBrk="0" hangingPunct="1">
        <a:lnSpc>
          <a:spcPct val="90000"/>
        </a:lnSpc>
        <a:spcBef>
          <a:spcPts val="550"/>
        </a:spcBef>
        <a:buFont typeface="Arial" panose="020B0604020202020204"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760220" indent="-251460" algn="r" defTabSz="1005840" rtl="1" eaLnBrk="1" latinLnBrk="0" hangingPunct="1">
        <a:lnSpc>
          <a:spcPct val="90000"/>
        </a:lnSpc>
        <a:spcBef>
          <a:spcPts val="550"/>
        </a:spcBef>
        <a:buFont typeface="Arial" panose="020B0604020202020204"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63140" indent="-251460" algn="r" defTabSz="1005840" rtl="1" eaLnBrk="1" latinLnBrk="0" hangingPunct="1">
        <a:lnSpc>
          <a:spcPct val="90000"/>
        </a:lnSpc>
        <a:spcBef>
          <a:spcPts val="550"/>
        </a:spcBef>
        <a:buFont typeface="Arial" panose="020B0604020202020204"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766060" indent="-251460" algn="r" defTabSz="1005840" rtl="1"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r" defTabSz="1005840" rtl="1"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r" defTabSz="1005840" rtl="1"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r" defTabSz="1005840" rtl="1"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r" defTabSz="1005840" rtl="1" eaLnBrk="1" latinLnBrk="0" hangingPunct="1">
        <a:defRPr sz="1980" kern="1200">
          <a:solidFill>
            <a:schemeClr val="tx1"/>
          </a:solidFill>
          <a:latin typeface="+mn-lt"/>
          <a:ea typeface="+mn-ea"/>
          <a:cs typeface="+mn-cs"/>
        </a:defRPr>
      </a:lvl1pPr>
      <a:lvl2pPr marL="502920" algn="r" defTabSz="1005840" rtl="1" eaLnBrk="1" latinLnBrk="0" hangingPunct="1">
        <a:defRPr sz="1980" kern="1200">
          <a:solidFill>
            <a:schemeClr val="tx1"/>
          </a:solidFill>
          <a:latin typeface="+mn-lt"/>
          <a:ea typeface="+mn-ea"/>
          <a:cs typeface="+mn-cs"/>
        </a:defRPr>
      </a:lvl2pPr>
      <a:lvl3pPr marL="1005840" algn="r" defTabSz="1005840" rtl="1" eaLnBrk="1" latinLnBrk="0" hangingPunct="1">
        <a:defRPr sz="1980" kern="1200">
          <a:solidFill>
            <a:schemeClr val="tx1"/>
          </a:solidFill>
          <a:latin typeface="+mn-lt"/>
          <a:ea typeface="+mn-ea"/>
          <a:cs typeface="+mn-cs"/>
        </a:defRPr>
      </a:lvl3pPr>
      <a:lvl4pPr marL="1508760" algn="r" defTabSz="1005840" rtl="1" eaLnBrk="1" latinLnBrk="0" hangingPunct="1">
        <a:defRPr sz="1980" kern="1200">
          <a:solidFill>
            <a:schemeClr val="tx1"/>
          </a:solidFill>
          <a:latin typeface="+mn-lt"/>
          <a:ea typeface="+mn-ea"/>
          <a:cs typeface="+mn-cs"/>
        </a:defRPr>
      </a:lvl4pPr>
      <a:lvl5pPr marL="2011680" algn="r" defTabSz="1005840" rtl="1" eaLnBrk="1" latinLnBrk="0" hangingPunct="1">
        <a:defRPr sz="1980" kern="1200">
          <a:solidFill>
            <a:schemeClr val="tx1"/>
          </a:solidFill>
          <a:latin typeface="+mn-lt"/>
          <a:ea typeface="+mn-ea"/>
          <a:cs typeface="+mn-cs"/>
        </a:defRPr>
      </a:lvl5pPr>
      <a:lvl6pPr marL="2514600" algn="r" defTabSz="1005840" rtl="1" eaLnBrk="1" latinLnBrk="0" hangingPunct="1">
        <a:defRPr sz="1980" kern="1200">
          <a:solidFill>
            <a:schemeClr val="tx1"/>
          </a:solidFill>
          <a:latin typeface="+mn-lt"/>
          <a:ea typeface="+mn-ea"/>
          <a:cs typeface="+mn-cs"/>
        </a:defRPr>
      </a:lvl6pPr>
      <a:lvl7pPr marL="3017520" algn="r" defTabSz="1005840" rtl="1" eaLnBrk="1" latinLnBrk="0" hangingPunct="1">
        <a:defRPr sz="1980" kern="1200">
          <a:solidFill>
            <a:schemeClr val="tx1"/>
          </a:solidFill>
          <a:latin typeface="+mn-lt"/>
          <a:ea typeface="+mn-ea"/>
          <a:cs typeface="+mn-cs"/>
        </a:defRPr>
      </a:lvl7pPr>
      <a:lvl8pPr marL="3520440" algn="r" defTabSz="1005840" rtl="1" eaLnBrk="1" latinLnBrk="0" hangingPunct="1">
        <a:defRPr sz="1980" kern="1200">
          <a:solidFill>
            <a:schemeClr val="tx1"/>
          </a:solidFill>
          <a:latin typeface="+mn-lt"/>
          <a:ea typeface="+mn-ea"/>
          <a:cs typeface="+mn-cs"/>
        </a:defRPr>
      </a:lvl8pPr>
      <a:lvl9pPr marL="4023360" algn="r" defTabSz="1005840" rtl="1"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מציין מיקום טקסט 34"/>
          <p:cNvSpPr>
            <a:spLocks noGrp="1"/>
          </p:cNvSpPr>
          <p:nvPr>
            <p:ph type="body" sz="quarter" idx="20"/>
          </p:nvPr>
        </p:nvSpPr>
        <p:spPr>
          <a:xfrm flipH="1">
            <a:off x="7132320" y="457200"/>
            <a:ext cx="2560320" cy="2148840"/>
          </a:xfrm>
        </p:spPr>
        <p:txBody>
          <a:bodyPr rtlCol="1"/>
          <a:lstStyle/>
          <a:p>
            <a:pPr algn="r" rtl="1"/>
            <a:r>
              <a:rPr lang="he-IL"/>
              <a:t>זהו מקום נהדר להצהרת כוונות</a:t>
            </a:r>
          </a:p>
        </p:txBody>
      </p:sp>
      <p:sp>
        <p:nvSpPr>
          <p:cNvPr id="34" name="מציין מיקום טקסט 33"/>
          <p:cNvSpPr>
            <a:spLocks noGrp="1"/>
          </p:cNvSpPr>
          <p:nvPr>
            <p:ph type="body" sz="quarter" idx="19"/>
          </p:nvPr>
        </p:nvSpPr>
        <p:spPr>
          <a:xfrm flipH="1">
            <a:off x="7315200" y="2912420"/>
            <a:ext cx="2194560" cy="4254338"/>
          </a:xfrm>
        </p:spPr>
        <p:txBody>
          <a:bodyPr rtlCol="1"/>
          <a:lstStyle/>
          <a:p>
            <a:pPr algn="r" rtl="1"/>
            <a:r>
              <a:rPr lang="he-IL"/>
              <a:t>באפשרותך להשתמש בחוברת נקיה ומקצועית זו בדיוק כפי שהיא או להתאים אותה אישית בקלות.</a:t>
            </a:r>
          </a:p>
          <a:p>
            <a:pPr algn="r" rtl="1"/>
            <a:r>
              <a:rPr lang="he-IL"/>
              <a:t>בעמוד הבא הוספנו כמה עצות (כגון זו) כדי לעזור לך להתחיל בעבודה. </a:t>
            </a:r>
          </a:p>
          <a:p>
            <a:pPr algn="r" rtl="1"/>
            <a:endParaRPr lang="he-IL"/>
          </a:p>
        </p:txBody>
      </p:sp>
      <p:sp>
        <p:nvSpPr>
          <p:cNvPr id="32" name="מציין מיקום טקסט 31"/>
          <p:cNvSpPr>
            <a:spLocks noGrp="1"/>
          </p:cNvSpPr>
          <p:nvPr>
            <p:ph type="body" sz="quarter" idx="14"/>
          </p:nvPr>
        </p:nvSpPr>
        <p:spPr>
          <a:xfrm rot="5400000" flipH="1">
            <a:off x="5027644" y="5941899"/>
            <a:ext cx="2449512" cy="266486"/>
          </a:xfrm>
        </p:spPr>
        <p:txBody>
          <a:bodyPr rtlCol="1"/>
          <a:lstStyle/>
          <a:p>
            <a:pPr algn="r" rtl="1"/>
            <a:r>
              <a:rPr lang="he-IL"/>
              <a:t>Northwind Traders</a:t>
            </a:r>
          </a:p>
        </p:txBody>
      </p:sp>
      <p:sp>
        <p:nvSpPr>
          <p:cNvPr id="33" name="מציין מיקום טקסט 32"/>
          <p:cNvSpPr>
            <a:spLocks noGrp="1"/>
          </p:cNvSpPr>
          <p:nvPr>
            <p:ph type="body" sz="quarter" idx="15"/>
          </p:nvPr>
        </p:nvSpPr>
        <p:spPr>
          <a:xfrm rot="5400000" flipH="1">
            <a:off x="4632177" y="5861201"/>
            <a:ext cx="2449512" cy="427881"/>
          </a:xfrm>
        </p:spPr>
        <p:txBody>
          <a:bodyPr rtlCol="1"/>
          <a:lstStyle/>
          <a:p>
            <a:pPr algn="r" rtl="1"/>
            <a:r>
              <a:rPr lang="he-IL"/>
              <a:t>4567 Main Street</a:t>
            </a:r>
          </a:p>
          <a:p>
            <a:pPr algn="r" rtl="1"/>
            <a:r>
              <a:rPr lang="he-IL"/>
              <a:t>Raleigh, NC 02134-0000</a:t>
            </a:r>
          </a:p>
          <a:p>
            <a:pPr algn="r" rtl="1"/>
            <a:endParaRPr lang="he-IL"/>
          </a:p>
        </p:txBody>
      </p:sp>
      <p:sp>
        <p:nvSpPr>
          <p:cNvPr id="43" name="מציין מיקום טקסט 42"/>
          <p:cNvSpPr>
            <a:spLocks noGrp="1"/>
          </p:cNvSpPr>
          <p:nvPr>
            <p:ph type="body" sz="quarter" idx="23"/>
          </p:nvPr>
        </p:nvSpPr>
        <p:spPr>
          <a:xfrm rot="5400000" flipH="1">
            <a:off x="4488514" y="2736151"/>
            <a:ext cx="1785749" cy="586680"/>
          </a:xfrm>
        </p:spPr>
        <p:txBody>
          <a:bodyPr rtlCol="1"/>
          <a:lstStyle/>
          <a:p>
            <a:pPr algn="r" rtl="1"/>
            <a:r>
              <a:rPr lang="he-IL"/>
              <a:t>שם הנמען</a:t>
            </a:r>
          </a:p>
          <a:p>
            <a:pPr algn="r" rtl="1"/>
            <a:r>
              <a:rPr lang="he-IL"/>
              <a:t>כתובת רחוב</a:t>
            </a:r>
          </a:p>
          <a:p>
            <a:pPr algn="r" rtl="1"/>
            <a:r>
              <a:rPr lang="he-IL"/>
              <a:t>עיר, מיקוד</a:t>
            </a:r>
          </a:p>
        </p:txBody>
      </p:sp>
      <p:sp>
        <p:nvSpPr>
          <p:cNvPr id="19" name="מציין מיקום טקסט 18"/>
          <p:cNvSpPr>
            <a:spLocks noGrp="1"/>
          </p:cNvSpPr>
          <p:nvPr>
            <p:ph type="body" sz="quarter" idx="21"/>
          </p:nvPr>
        </p:nvSpPr>
        <p:spPr>
          <a:xfrm flipH="1">
            <a:off x="361951" y="457200"/>
            <a:ext cx="2657475" cy="2148840"/>
          </a:xfrm>
        </p:spPr>
        <p:txBody>
          <a:bodyPr rtlCol="1"/>
          <a:lstStyle/>
          <a:p>
            <a:pPr algn="r" rtl="1"/>
            <a:r>
              <a:rPr lang="he-IL"/>
              <a:t>חוברת החברה שלך</a:t>
            </a:r>
          </a:p>
        </p:txBody>
      </p:sp>
      <p:sp>
        <p:nvSpPr>
          <p:cNvPr id="27" name="מציין מיקום טקסט 26"/>
          <p:cNvSpPr>
            <a:spLocks noGrp="1"/>
          </p:cNvSpPr>
          <p:nvPr>
            <p:ph type="body" sz="quarter" idx="22"/>
          </p:nvPr>
        </p:nvSpPr>
        <p:spPr>
          <a:xfrm flipH="1">
            <a:off x="361951" y="2826361"/>
            <a:ext cx="2657890" cy="497864"/>
          </a:xfrm>
        </p:spPr>
        <p:txBody>
          <a:bodyPr rtlCol="1"/>
          <a:lstStyle/>
          <a:p>
            <a:pPr algn="r" rtl="1"/>
            <a:r>
              <a:rPr lang="he-IL"/>
              <a:t>תיאור קצר או הסלוגן של החברה יתאימו כאן.</a:t>
            </a:r>
          </a:p>
        </p:txBody>
      </p:sp>
      <p:cxnSp>
        <p:nvCxnSpPr>
          <p:cNvPr id="10" name="קפל"/>
          <p:cNvCxnSpPr>
            <a:cxnSpLocks/>
          </p:cNvCxnSpPr>
          <p:nvPr/>
        </p:nvCxnSpPr>
        <p:spPr>
          <a:xfrm flipH="1">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קפל"/>
          <p:cNvCxnSpPr>
            <a:cxnSpLocks/>
          </p:cNvCxnSpPr>
          <p:nvPr/>
        </p:nvCxnSpPr>
        <p:spPr>
          <a:xfrm flipH="1">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מציין מיקום של תמונה 3" descr="החלף בתמונה של הסמל"/>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220238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מציין מיקום של תמונה 248" descr="תמונה בשחור-לבן של אדם שעומד לפני חלון שדה תעופה עם מטוס בואינג 747 ברקע." title="תמונה לדוגמה"/>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a:xfrm flipH="1">
            <a:off x="7038975" y="457200"/>
            <a:ext cx="2652712" cy="2011680"/>
          </a:xfrm>
        </p:spPr>
      </p:pic>
      <p:sp>
        <p:nvSpPr>
          <p:cNvPr id="116" name="מציין מיקום טקסט 115"/>
          <p:cNvSpPr>
            <a:spLocks noGrp="1"/>
          </p:cNvSpPr>
          <p:nvPr>
            <p:ph type="body" sz="quarter" idx="20"/>
          </p:nvPr>
        </p:nvSpPr>
        <p:spPr>
          <a:xfrm flipH="1">
            <a:off x="7038975" y="2607972"/>
            <a:ext cx="2652712" cy="579548"/>
          </a:xfrm>
        </p:spPr>
        <p:txBody>
          <a:bodyPr rtlCol="1"/>
          <a:lstStyle/>
          <a:p>
            <a:pPr algn="r" rtl="1"/>
            <a:r>
              <a:rPr lang="he-IL"/>
              <a:t>הוסף נגיעה אישית</a:t>
            </a:r>
          </a:p>
        </p:txBody>
      </p:sp>
      <p:sp>
        <p:nvSpPr>
          <p:cNvPr id="118" name="מציין מיקום טקסט 117"/>
          <p:cNvSpPr>
            <a:spLocks noGrp="1"/>
          </p:cNvSpPr>
          <p:nvPr>
            <p:ph type="body" sz="quarter" idx="31"/>
          </p:nvPr>
        </p:nvSpPr>
        <p:spPr>
          <a:xfrm flipH="1">
            <a:off x="7038974" y="3309975"/>
            <a:ext cx="2652713" cy="1354597"/>
          </a:xfrm>
        </p:spPr>
        <p:txBody>
          <a:bodyPr rtlCol="1"/>
          <a:lstStyle/>
          <a:p>
            <a:pPr marL="0" indent="0" algn="r" rtl="1">
              <a:buNone/>
            </a:pPr>
            <a:r>
              <a:rPr lang="he-IL"/>
              <a:t>אתה חושב שאם מסמך נראה כל כך טוב, בטח קשה לעצב אותו? חשוב על זה שוב!</a:t>
            </a:r>
          </a:p>
          <a:p>
            <a:pPr algn="r" rtl="1"/>
            <a:r>
              <a:rPr lang="he-IL"/>
              <a:t>מצייני המיקום בחוברת זו מעוצבים עבורך. כדי להחליף טקסט כלשהו, פשוט בחר אותו והזן טקסט משלך. </a:t>
            </a:r>
          </a:p>
        </p:txBody>
      </p:sp>
      <p:sp>
        <p:nvSpPr>
          <p:cNvPr id="119" name="מציין מיקום טקסט 118"/>
          <p:cNvSpPr>
            <a:spLocks noGrp="1"/>
          </p:cNvSpPr>
          <p:nvPr>
            <p:ph type="body" sz="quarter" idx="36"/>
          </p:nvPr>
        </p:nvSpPr>
        <p:spPr>
          <a:xfrm flipH="1">
            <a:off x="7038974" y="4713829"/>
            <a:ext cx="2652713" cy="237054"/>
          </a:xfrm>
        </p:spPr>
        <p:txBody>
          <a:bodyPr rtlCol="1"/>
          <a:lstStyle/>
          <a:p>
            <a:pPr algn="r" rtl="1"/>
            <a:r>
              <a:rPr lang="he-IL"/>
              <a:t>התאמה אישית ברגע</a:t>
            </a:r>
          </a:p>
        </p:txBody>
      </p:sp>
      <p:sp>
        <p:nvSpPr>
          <p:cNvPr id="120" name="מציין מיקום טקסט 119"/>
          <p:cNvSpPr>
            <a:spLocks noGrp="1"/>
          </p:cNvSpPr>
          <p:nvPr>
            <p:ph type="body" sz="quarter" idx="37"/>
          </p:nvPr>
        </p:nvSpPr>
        <p:spPr>
          <a:xfrm flipH="1">
            <a:off x="7038974" y="5000136"/>
            <a:ext cx="2652713" cy="2311458"/>
          </a:xfrm>
        </p:spPr>
        <p:txBody>
          <a:bodyPr rtlCol="1"/>
          <a:lstStyle/>
          <a:p>
            <a:pPr marL="0" indent="0" algn="r" rtl="1">
              <a:buNone/>
            </a:pPr>
            <a:r>
              <a:rPr lang="he-IL"/>
              <a:t>מעוניין להשתמש בתמונות שלך במקום בתמונות שלנו? אין בעיה! </a:t>
            </a:r>
          </a:p>
          <a:p>
            <a:pPr algn="r" rtl="1"/>
            <a:r>
              <a:rPr lang="he-IL"/>
              <a:t>פשוט בחר תמונה ומחק אותה, ולאחר מכן השתמש בסמל 'הוסף תמונה' במציין המיקום כדי להוסיף את התמונה.</a:t>
            </a:r>
          </a:p>
          <a:p>
            <a:pPr marL="0" indent="0" algn="r" rtl="1">
              <a:buNone/>
            </a:pPr>
            <a:r>
              <a:rPr lang="he-IL"/>
              <a:t>אם ברצונך להוסיף או להסיר נקודות תבליט מטקסט, פשוט לחץ על לחצן 'תבליטים' בכרטיסיה 'בית'.</a:t>
            </a:r>
          </a:p>
        </p:txBody>
      </p:sp>
      <p:sp>
        <p:nvSpPr>
          <p:cNvPr id="121" name="מציין מיקום טקסט 120"/>
          <p:cNvSpPr>
            <a:spLocks noGrp="1"/>
          </p:cNvSpPr>
          <p:nvPr>
            <p:ph type="body" sz="quarter" idx="38"/>
          </p:nvPr>
        </p:nvSpPr>
        <p:spPr>
          <a:xfrm flipH="1">
            <a:off x="3657600" y="431528"/>
            <a:ext cx="2652712" cy="457200"/>
          </a:xfrm>
        </p:spPr>
        <p:txBody>
          <a:bodyPr rtlCol="1"/>
          <a:lstStyle/>
          <a:p>
            <a:pPr algn="r" rtl="1"/>
            <a:r>
              <a:rPr lang="he-IL"/>
              <a:t>איזה תוכן לכלול?</a:t>
            </a:r>
          </a:p>
        </p:txBody>
      </p:sp>
      <p:sp>
        <p:nvSpPr>
          <p:cNvPr id="122" name="מציין מיקום טקסט 121"/>
          <p:cNvSpPr>
            <a:spLocks noGrp="1"/>
          </p:cNvSpPr>
          <p:nvPr>
            <p:ph type="body" sz="quarter" idx="39"/>
          </p:nvPr>
        </p:nvSpPr>
        <p:spPr>
          <a:xfrm flipH="1">
            <a:off x="3657599" y="1017535"/>
            <a:ext cx="2652713" cy="726324"/>
          </a:xfrm>
        </p:spPr>
        <p:txBody>
          <a:bodyPr rtlCol="1"/>
          <a:lstStyle/>
          <a:p>
            <a:pPr marL="0" indent="0" algn="r" rtl="1">
              <a:buNone/>
            </a:pPr>
            <a:r>
              <a:rPr lang="he-IL"/>
              <a:t>אנחנו יודעים שאתה יכול לספר במשך שעות עד כמה העסק שלך מעולה. (ואנחנו לא מאשימים אותך—זה טבעי!) אבל מכיוון שהתוכן חייב להיות קצר ותמציתי, להלן מספר הצעות… </a:t>
            </a:r>
          </a:p>
        </p:txBody>
      </p:sp>
      <p:sp>
        <p:nvSpPr>
          <p:cNvPr id="123" name="מציין מיקום טקסט 122"/>
          <p:cNvSpPr>
            <a:spLocks noGrp="1"/>
          </p:cNvSpPr>
          <p:nvPr>
            <p:ph type="body" sz="quarter" idx="40"/>
          </p:nvPr>
        </p:nvSpPr>
        <p:spPr>
          <a:xfrm flipH="1">
            <a:off x="3657599" y="2001687"/>
            <a:ext cx="2652713" cy="237054"/>
          </a:xfrm>
        </p:spPr>
        <p:txBody>
          <a:bodyPr rtlCol="1"/>
          <a:lstStyle/>
          <a:p>
            <a:pPr algn="r" rtl="1"/>
            <a:r>
              <a:rPr lang="he-IL"/>
              <a:t>התמקד בדברים שהעסק שלך מצטיין בהם</a:t>
            </a:r>
          </a:p>
        </p:txBody>
      </p:sp>
      <p:sp>
        <p:nvSpPr>
          <p:cNvPr id="124" name="מציין מיקום טקסט 123"/>
          <p:cNvSpPr>
            <a:spLocks noGrp="1"/>
          </p:cNvSpPr>
          <p:nvPr>
            <p:ph type="body" sz="quarter" idx="41"/>
          </p:nvPr>
        </p:nvSpPr>
        <p:spPr>
          <a:xfrm flipH="1">
            <a:off x="3657599" y="2289249"/>
            <a:ext cx="2652713" cy="546216"/>
          </a:xfrm>
        </p:spPr>
        <p:txBody>
          <a:bodyPr rtlCol="1"/>
          <a:lstStyle/>
          <a:p>
            <a:pPr marL="0" indent="0" algn="r" rtl="1">
              <a:buNone/>
            </a:pPr>
            <a:r>
              <a:rPr lang="he-IL"/>
              <a:t>כדאי אולי לסכם את היתרונות התחרותיים שלך בצד ימין, וכאן באמצע להוסיף סיפור הצלחה קצר של לקוח או כמה עדויות יוצאות דופן. לדוגמה:</a:t>
            </a:r>
          </a:p>
        </p:txBody>
      </p:sp>
      <p:sp>
        <p:nvSpPr>
          <p:cNvPr id="78" name="מציין מיקום טקסט 77"/>
          <p:cNvSpPr>
            <a:spLocks noGrp="1"/>
          </p:cNvSpPr>
          <p:nvPr>
            <p:ph type="body" sz="quarter" idx="42"/>
          </p:nvPr>
        </p:nvSpPr>
        <p:spPr>
          <a:xfrm flipH="1">
            <a:off x="3657599" y="3003422"/>
            <a:ext cx="2652713" cy="678072"/>
          </a:xfrm>
        </p:spPr>
        <p:txBody>
          <a:bodyPr rtlCol="1"/>
          <a:lstStyle/>
          <a:p>
            <a:pPr algn="r" rtl="1"/>
            <a:r>
              <a:rPr lang="he-IL"/>
              <a:t>"אין כמו החברה שלכם. אני לא מבין איך אפשר בלעדיכם."</a:t>
            </a:r>
            <a:br>
              <a:rPr lang="he-IL"/>
            </a:br>
            <a:r>
              <a:rPr lang="he-IL"/>
              <a:t> - לקוח חכם מאוד</a:t>
            </a:r>
          </a:p>
        </p:txBody>
      </p:sp>
      <p:sp>
        <p:nvSpPr>
          <p:cNvPr id="125" name="מציין מיקום טקסט 124"/>
          <p:cNvSpPr>
            <a:spLocks noGrp="1"/>
          </p:cNvSpPr>
          <p:nvPr>
            <p:ph type="body" sz="quarter" idx="43"/>
          </p:nvPr>
        </p:nvSpPr>
        <p:spPr>
          <a:xfrm flipH="1">
            <a:off x="3657599" y="3870980"/>
            <a:ext cx="2652713" cy="1123392"/>
          </a:xfrm>
        </p:spPr>
        <p:txBody>
          <a:bodyPr rtlCol="1"/>
          <a:lstStyle/>
          <a:p>
            <a:pPr marL="0" indent="0" algn="r" rtl="1">
              <a:buNone/>
            </a:pPr>
            <a:r>
              <a:rPr lang="he-IL"/>
              <a:t>צדו הימני של העמוד הוא המקום המושלם לסיכום המוצרים או השירותים העיקריים שלך.</a:t>
            </a:r>
          </a:p>
          <a:p>
            <a:pPr algn="r" rtl="1"/>
            <a:endParaRPr lang="he-IL"/>
          </a:p>
          <a:p>
            <a:pPr algn="r" rtl="1"/>
            <a:endParaRPr lang="he-IL"/>
          </a:p>
        </p:txBody>
      </p:sp>
      <p:pic>
        <p:nvPicPr>
          <p:cNvPr id="250" name="מציין מיקום של תמונה 249" descr="תמונה בשחור-לבן של כיסאות ליד חלונות במסדרון מואר באור השמש בבניין משרדים" title="תמונה לדוגמה"/>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a:xfrm flipH="1">
            <a:off x="3657600" y="5299915"/>
            <a:ext cx="2652712" cy="2011680"/>
          </a:xfrm>
        </p:spPr>
      </p:pic>
      <p:sp>
        <p:nvSpPr>
          <p:cNvPr id="127" name="מציין מיקום טקסט 126"/>
          <p:cNvSpPr>
            <a:spLocks noGrp="1"/>
          </p:cNvSpPr>
          <p:nvPr>
            <p:ph type="body" sz="quarter" idx="45"/>
          </p:nvPr>
        </p:nvSpPr>
        <p:spPr>
          <a:xfrm flipH="1">
            <a:off x="366712" y="674635"/>
            <a:ext cx="2560320" cy="1583934"/>
          </a:xfrm>
        </p:spPr>
        <p:txBody>
          <a:bodyPr rtlCol="1"/>
          <a:lstStyle/>
          <a:p>
            <a:pPr marL="0" indent="0" algn="r" rtl="1">
              <a:buNone/>
            </a:pPr>
            <a:r>
              <a:rPr lang="he-IL"/>
              <a:t>כאן כדאי אולי לציין כמה מהלקוחות המרשימים ביותר שלך:</a:t>
            </a:r>
          </a:p>
          <a:p>
            <a:pPr lvl="0" algn="r" rtl="1"/>
            <a:r>
              <a:rPr lang="he-IL"/>
              <a:t>חברה גדולה וחשובה</a:t>
            </a:r>
          </a:p>
          <a:p>
            <a:pPr lvl="0" algn="r" rtl="1"/>
            <a:r>
              <a:rPr lang="he-IL"/>
              <a:t>חברה מפורסמת מאוד</a:t>
            </a:r>
          </a:p>
          <a:p>
            <a:pPr lvl="0" algn="r" rtl="1"/>
            <a:r>
              <a:rPr lang="he-IL"/>
              <a:t>חברה מרשימה מאוד</a:t>
            </a:r>
          </a:p>
          <a:p>
            <a:pPr algn="r" rtl="1"/>
            <a:endParaRPr lang="he-IL"/>
          </a:p>
        </p:txBody>
      </p:sp>
      <p:sp>
        <p:nvSpPr>
          <p:cNvPr id="126" name="מציין מיקום טקסט 125"/>
          <p:cNvSpPr>
            <a:spLocks noGrp="1"/>
          </p:cNvSpPr>
          <p:nvPr>
            <p:ph type="body" sz="quarter" idx="44"/>
          </p:nvPr>
        </p:nvSpPr>
        <p:spPr>
          <a:xfrm flipH="1">
            <a:off x="366713" y="2258568"/>
            <a:ext cx="2560320" cy="457200"/>
          </a:xfrm>
        </p:spPr>
        <p:txBody>
          <a:bodyPr rtlCol="1"/>
          <a:lstStyle/>
          <a:p>
            <a:pPr algn="r" rtl="1"/>
            <a:r>
              <a:rPr lang="he-IL"/>
              <a:t>המוצרים/השירותים העיקריים</a:t>
            </a:r>
          </a:p>
        </p:txBody>
      </p:sp>
      <p:sp>
        <p:nvSpPr>
          <p:cNvPr id="129" name="מציין מיקום טקסט 128"/>
          <p:cNvSpPr>
            <a:spLocks noGrp="1"/>
          </p:cNvSpPr>
          <p:nvPr>
            <p:ph type="body" sz="quarter" idx="47"/>
          </p:nvPr>
        </p:nvSpPr>
        <p:spPr>
          <a:xfrm flipH="1">
            <a:off x="366712" y="2846796"/>
            <a:ext cx="2560320" cy="573693"/>
          </a:xfrm>
        </p:spPr>
        <p:txBody>
          <a:bodyPr rtlCol="1"/>
          <a:lstStyle/>
          <a:p>
            <a:pPr marL="0" indent="0" algn="r" rtl="1">
              <a:buNone/>
            </a:pPr>
            <a:r>
              <a:rPr lang="he-IL"/>
              <a:t>אל תתבייש! הראה לכולם עד כמה העסק שלך נהדר. פרט או סכם כאן נקודות עיקריות לגבי התמחות העסק שלך. והנה עוד עצה לדרך…</a:t>
            </a:r>
          </a:p>
          <a:p>
            <a:pPr algn="r" rtl="1"/>
            <a:endParaRPr lang="he-IL"/>
          </a:p>
        </p:txBody>
      </p:sp>
      <p:sp>
        <p:nvSpPr>
          <p:cNvPr id="128" name="מציין מיקום טקסט 127"/>
          <p:cNvSpPr>
            <a:spLocks noGrp="1"/>
          </p:cNvSpPr>
          <p:nvPr>
            <p:ph type="body" sz="quarter" idx="46"/>
          </p:nvPr>
        </p:nvSpPr>
        <p:spPr>
          <a:xfrm flipH="1">
            <a:off x="366712" y="3625429"/>
            <a:ext cx="2560320" cy="237054"/>
          </a:xfrm>
        </p:spPr>
        <p:txBody>
          <a:bodyPr rtlCol="1"/>
          <a:lstStyle/>
          <a:p>
            <a:pPr algn="r" rtl="1"/>
            <a:r>
              <a:rPr lang="he-IL"/>
              <a:t>אל תתבייש!</a:t>
            </a:r>
          </a:p>
        </p:txBody>
      </p:sp>
      <p:sp>
        <p:nvSpPr>
          <p:cNvPr id="130" name="מציין מיקום טקסט 129"/>
          <p:cNvSpPr>
            <a:spLocks noGrp="1"/>
          </p:cNvSpPr>
          <p:nvPr>
            <p:ph type="body" sz="quarter" idx="48"/>
          </p:nvPr>
        </p:nvSpPr>
        <p:spPr>
          <a:xfrm flipH="1">
            <a:off x="366712" y="3920729"/>
            <a:ext cx="2560320" cy="1275893"/>
          </a:xfrm>
        </p:spPr>
        <p:txBody>
          <a:bodyPr rtlCol="1"/>
          <a:lstStyle/>
          <a:p>
            <a:pPr marL="0" indent="0" algn="r" rtl="1">
              <a:buNone/>
            </a:pPr>
            <a:r>
              <a:rPr lang="he-IL"/>
              <a:t>זהו מקום מתאים להוספת "נאום המעלית" שלך. אם היו לך רק מספר שניות כדי לנסות לעניין מישהו במוצרים או בשירותים שלך, מה היית אומר? </a:t>
            </a:r>
          </a:p>
          <a:p>
            <a:pPr algn="r" rtl="1"/>
            <a:r>
              <a:rPr lang="he-IL"/>
              <a:t>הזן טקסט משלך עם תיאור נוצץ של החברה והשירותים שלך!</a:t>
            </a:r>
          </a:p>
        </p:txBody>
      </p:sp>
      <p:sp>
        <p:nvSpPr>
          <p:cNvPr id="219" name="מציין מיקום טקסט 218"/>
          <p:cNvSpPr>
            <a:spLocks noGrp="1"/>
          </p:cNvSpPr>
          <p:nvPr>
            <p:ph type="body" sz="quarter" idx="49"/>
          </p:nvPr>
        </p:nvSpPr>
        <p:spPr>
          <a:xfrm flipH="1">
            <a:off x="533400" y="5299593"/>
            <a:ext cx="2226946" cy="363128"/>
          </a:xfrm>
        </p:spPr>
        <p:txBody>
          <a:bodyPr rtlCol="1"/>
          <a:lstStyle/>
          <a:p>
            <a:pPr algn="r" rtl="1"/>
            <a:r>
              <a:rPr lang="he-IL"/>
              <a:t>צור קשר</a:t>
            </a:r>
          </a:p>
        </p:txBody>
      </p:sp>
      <p:sp>
        <p:nvSpPr>
          <p:cNvPr id="220" name="מציין מיקום טקסט 219"/>
          <p:cNvSpPr>
            <a:spLocks noGrp="1"/>
          </p:cNvSpPr>
          <p:nvPr>
            <p:ph type="body" sz="quarter" idx="50"/>
          </p:nvPr>
        </p:nvSpPr>
        <p:spPr>
          <a:xfrm flipH="1">
            <a:off x="533400" y="5765692"/>
            <a:ext cx="2226946" cy="1475701"/>
          </a:xfrm>
        </p:spPr>
        <p:txBody>
          <a:bodyPr rtlCol="1"/>
          <a:lstStyle/>
          <a:p>
            <a:pPr algn="r" rtl="1"/>
            <a:r>
              <a:rPr lang="he-IL"/>
              <a:t>Northwind Traders</a:t>
            </a:r>
          </a:p>
          <a:p>
            <a:pPr algn="r" rtl="1"/>
            <a:r>
              <a:rPr lang="he-IL"/>
              <a:t>4567 Main Street</a:t>
            </a:r>
          </a:p>
          <a:p>
            <a:pPr algn="r" rtl="1"/>
            <a:r>
              <a:rPr lang="he-IL"/>
              <a:t>Raleigh, NC 02134-0000</a:t>
            </a:r>
          </a:p>
          <a:p>
            <a:pPr algn="r" rtl="1"/>
            <a:r>
              <a:rPr lang="he-IL"/>
              <a:t>(718) 555-1234</a:t>
            </a:r>
          </a:p>
          <a:p>
            <a:pPr algn="r" rtl="1"/>
            <a:r>
              <a:rPr lang="he-IL"/>
              <a:t>kim@northwindtraders.com</a:t>
            </a:r>
          </a:p>
          <a:p>
            <a:pPr algn="r" rtl="1"/>
            <a:r>
              <a:rPr lang="he-IL"/>
              <a:t>בקרו אותנו באינטרנט:</a:t>
            </a:r>
          </a:p>
          <a:p>
            <a:pPr algn="r" rtl="1"/>
            <a:r>
              <a:rPr lang="he-IL"/>
              <a:t>www.northwindtraders.com</a:t>
            </a:r>
          </a:p>
          <a:p>
            <a:pPr algn="r" rtl="1"/>
            <a:endParaRPr lang="he-IL"/>
          </a:p>
        </p:txBody>
      </p:sp>
      <p:sp>
        <p:nvSpPr>
          <p:cNvPr id="25" name="מציין מיקום טקסט 24"/>
          <p:cNvSpPr>
            <a:spLocks noGrp="1"/>
          </p:cNvSpPr>
          <p:nvPr>
            <p:ph type="body" sz="quarter" idx="54"/>
          </p:nvPr>
        </p:nvSpPr>
        <p:spPr>
          <a:xfrm flipH="1">
            <a:off x="7040880" y="3163824"/>
            <a:ext cx="2651760" cy="91440"/>
          </a:xfrm>
        </p:spPr>
        <p:txBody>
          <a:bodyPr rtlCol="1">
            <a:normAutofit fontScale="25000" lnSpcReduction="20000"/>
          </a:bodyPr>
          <a:lstStyle/>
          <a:p>
            <a:pPr algn="r" rtl="1"/>
            <a:endParaRPr lang="he-IL"/>
          </a:p>
        </p:txBody>
      </p:sp>
      <p:sp>
        <p:nvSpPr>
          <p:cNvPr id="26" name="מציין מיקום טקסט 25"/>
          <p:cNvSpPr>
            <a:spLocks noGrp="1"/>
          </p:cNvSpPr>
          <p:nvPr>
            <p:ph type="body" sz="quarter" idx="55"/>
          </p:nvPr>
        </p:nvSpPr>
        <p:spPr>
          <a:xfrm flipH="1">
            <a:off x="3657600" y="877824"/>
            <a:ext cx="2651760" cy="91440"/>
          </a:xfrm>
        </p:spPr>
        <p:txBody>
          <a:bodyPr rtlCol="1">
            <a:normAutofit fontScale="25000" lnSpcReduction="20000"/>
          </a:bodyPr>
          <a:lstStyle/>
          <a:p>
            <a:pPr algn="r" rtl="1"/>
            <a:endParaRPr lang="he-IL"/>
          </a:p>
        </p:txBody>
      </p:sp>
      <p:sp>
        <p:nvSpPr>
          <p:cNvPr id="27" name="מציין מיקום טקסט 26"/>
          <p:cNvSpPr>
            <a:spLocks noGrp="1"/>
          </p:cNvSpPr>
          <p:nvPr>
            <p:ph type="body" sz="quarter" idx="56"/>
          </p:nvPr>
        </p:nvSpPr>
        <p:spPr>
          <a:xfrm flipH="1">
            <a:off x="365760" y="2697480"/>
            <a:ext cx="2560320" cy="91440"/>
          </a:xfrm>
        </p:spPr>
        <p:txBody>
          <a:bodyPr rtlCol="1">
            <a:normAutofit fontScale="25000" lnSpcReduction="20000"/>
          </a:bodyPr>
          <a:lstStyle/>
          <a:p>
            <a:pPr algn="r" rtl="1"/>
            <a:endParaRPr lang="he-IL"/>
          </a:p>
        </p:txBody>
      </p:sp>
      <p:cxnSp>
        <p:nvCxnSpPr>
          <p:cNvPr id="47" name="קפל"/>
          <p:cNvCxnSpPr>
            <a:cxnSpLocks/>
          </p:cNvCxnSpPr>
          <p:nvPr/>
        </p:nvCxnSpPr>
        <p:spPr>
          <a:xfrm flipH="1">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קפל"/>
          <p:cNvCxnSpPr>
            <a:cxnSpLocks/>
          </p:cNvCxnSpPr>
          <p:nvPr/>
        </p:nvCxnSpPr>
        <p:spPr>
          <a:xfrm flipH="1">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חוברת אדומה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ערכת נושא של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ערכת נושא של Offic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11</ap:TotalTime>
  <ap:Words>485</ap:Words>
  <ap:PresentationFormat>מותאם אישית</ap:PresentationFormat>
  <ap:Paragraphs>46</ap:Paragraphs>
  <ap:Slides>2</ap:Slides>
  <ap:Notes>2</ap:Notes>
  <ap:HiddenSlides>0</ap:HiddenSlides>
  <ap:MMClips>0</ap:MMClips>
  <ap:ScaleCrop>false</ap:ScaleCrop>
  <ap:HeadingPairs>
    <vt:vector baseType="variant" size="6">
      <vt:variant>
        <vt:lpstr>גופנים בשימוש</vt:lpstr>
      </vt:variant>
      <vt:variant>
        <vt:i4>2</vt:i4>
      </vt:variant>
      <vt:variant>
        <vt:lpstr>ערכת נושא</vt:lpstr>
      </vt:variant>
      <vt:variant>
        <vt:i4>1</vt:i4>
      </vt:variant>
      <vt:variant>
        <vt:lpstr>כותרות שקופיות</vt:lpstr>
      </vt:variant>
      <vt:variant>
        <vt:i4>2</vt:i4>
      </vt:variant>
    </vt:vector>
  </ap:HeadingPairs>
  <ap:TitlesOfParts>
    <vt:vector baseType="lpstr" size="5">
      <vt:lpstr>Arial</vt:lpstr>
      <vt:lpstr>Tahoma</vt:lpstr>
      <vt:lpstr>חוברת אדומה 11‏ x‏ 8.5</vt:lpstr>
      <vt:lpstr>מצגת של PowerPoint‏</vt:lpstr>
      <vt:lpstr>מצגת של PowerPoint‏</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2021-04-07T05:44:08Z</dcterms:modified>
</cp:coreProperties>
</file>