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31" autoAdjust="0"/>
    <p:restoredTop sz="94660"/>
  </p:normalViewPr>
  <p:slideViewPr>
    <p:cSldViewPr snapToGrid="0">
      <p:cViewPr varScale="1">
        <p:scale>
          <a:sx n="47" d="100"/>
          <a:sy n="47" d="100"/>
        </p:scale>
        <p:origin x="1626" y="48"/>
      </p:cViewPr>
      <p:guideLst/>
    </p:cSldViewPr>
  </p:slideViewPr>
  <p:notesTextViewPr>
    <p:cViewPr>
      <p:scale>
        <a:sx n="1" d="1"/>
        <a:sy n="1" d="1"/>
      </p:scale>
      <p:origin x="0" y="0"/>
    </p:cViewPr>
  </p:notesTextViewPr>
  <p:notesViewPr>
    <p:cSldViewPr snapToGrid="0">
      <p:cViewPr varScale="1">
        <p:scale>
          <a:sx n="55" d="100"/>
          <a:sy n="55" d="100"/>
        </p:scale>
        <p:origin x="216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D01C1E23-DEED-4881-9649-D4762C05BFCF}" type="datetimeFigureOut">
              <a:rPr lang="he-IL" smtClean="0"/>
              <a:t>י"ד/שבט/תשע"ד</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51C54FC3-7019-4130-999F-2934A1BA0844}" type="slidenum">
              <a:rPr lang="he-IL" smtClean="0"/>
              <a:t>‹#›</a:t>
            </a:fld>
            <a:endParaRPr lang="he-IL"/>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26F8C37A-3116-4396-BF80-C7455E378427}" type="datetimeFigureOut">
              <a:rPr lang="he-IL" smtClean="0"/>
              <a:pPr rtl="1"/>
              <a:t>י"ד/שבט/תשע"ד</a:t>
            </a:fld>
            <a:endParaRPr lang="he-IL"/>
          </a:p>
        </p:txBody>
      </p:sp>
      <p:sp>
        <p:nvSpPr>
          <p:cNvPr id="4" name="מציין מיקום תמונת שקופית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FB1DC21C-4BBA-449A-9AC6-2347AA4403EC}" type="slidenum">
              <a:rPr lang="he-IL" smtClean="0"/>
              <a:pPr rtl="1"/>
              <a:t>‹#›</a:t>
            </a:fld>
            <a:endParaRPr lang="he-IL"/>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a:t>כדי לשנות הזמנה זו, פשוט בחר את הטקסט לדוגמה והזן את פרטי האירוע שלך. לחלופין, אם אתה מעדיף להתחיל מאפס, לחץ על לחצן 'שקופית חדשה' בכרטיסיה 'בית' כדי להוסיף עמוד הזמנות חדש. כעת הזן את הטקסט שלך במצייני המיקום הריקים.</a:t>
            </a:r>
          </a:p>
        </p:txBody>
      </p:sp>
      <p:sp>
        <p:nvSpPr>
          <p:cNvPr id="4" name="מציין מיקום מספר שקופית 3"/>
          <p:cNvSpPr>
            <a:spLocks noGrp="1"/>
          </p:cNvSpPr>
          <p:nvPr>
            <p:ph type="sldNum" sz="quarter" idx="10"/>
          </p:nvPr>
        </p:nvSpPr>
        <p:spPr/>
        <p:txBody>
          <a:bodyPr/>
          <a:lstStyle/>
          <a:p>
            <a:pPr algn="r" rtl="1"/>
            <a:fld id="{FB1DC21C-4BBA-449A-9AC6-2347AA4403EC}" type="slidenum">
              <a:rPr lang="he-IL" smtClean="0"/>
              <a:t>1</a:t>
            </a:fld>
            <a:endParaRPr lang="he-IL"/>
          </a:p>
        </p:txBody>
      </p:sp>
    </p:spTree>
    <p:extLst>
      <p:ext uri="{BB962C8B-B14F-4D97-AF65-F5344CB8AC3E}">
        <p14:creationId xmlns:p14="http://schemas.microsoft.com/office/powerpoint/2010/main" val="3105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הזמנות">
    <p:spTree>
      <p:nvGrpSpPr>
        <p:cNvPr id="1" name=""/>
        <p:cNvGrpSpPr/>
        <p:nvPr/>
      </p:nvGrpSpPr>
      <p:grpSpPr>
        <a:xfrm>
          <a:off x="0" y="0"/>
          <a:ext cx="0" cy="0"/>
          <a:chOff x="0" y="0"/>
          <a:chExt cx="0" cy="0"/>
        </a:xfrm>
      </p:grpSpPr>
      <p:sp>
        <p:nvSpPr>
          <p:cNvPr id="43" name="מלבן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pPr algn="r" rtl="1"/>
            <a:endParaRPr lang="he-IL"/>
          </a:p>
        </p:txBody>
      </p:sp>
      <p:pic>
        <p:nvPicPr>
          <p:cNvPr id="44" name="תמונה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מלבן 5"/>
          <p:cNvSpPr>
            <a:spLocks noChangeArrowheads="1"/>
          </p:cNvSpPr>
          <p:nvPr userDrawn="1"/>
        </p:nvSpPr>
        <p:spPr bwMode="auto">
          <a:xfrm>
            <a:off x="1143000" y="184929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algn="r" rtl="1"/>
            <a:endParaRPr lang="he-IL"/>
          </a:p>
        </p:txBody>
      </p:sp>
      <p:sp>
        <p:nvSpPr>
          <p:cNvPr id="46" name="צורה חופשית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pPr algn="r" rtl="1"/>
            <a:endParaRPr lang="he-IL"/>
          </a:p>
        </p:txBody>
      </p:sp>
      <p:sp>
        <p:nvSpPr>
          <p:cNvPr id="47" name="מציין מיקום טקסט 37"/>
          <p:cNvSpPr>
            <a:spLocks noGrp="1"/>
          </p:cNvSpPr>
          <p:nvPr>
            <p:ph type="body" sz="quarter" idx="10" hasCustomPrompt="1"/>
          </p:nvPr>
        </p:nvSpPr>
        <p:spPr>
          <a:xfrm>
            <a:off x="2017154" y="1744584"/>
            <a:ext cx="3738092" cy="1046408"/>
          </a:xfrm>
        </p:spPr>
        <p:txBody>
          <a:bodyPr anchor="ctr">
            <a:noAutofit/>
          </a:bodyPr>
          <a:lstStyle>
            <a:lvl1pPr marL="0" indent="0" algn="r" latinLnBrk="0">
              <a:lnSpc>
                <a:spcPct val="100000"/>
              </a:lnSpc>
              <a:spcBef>
                <a:spcPts val="0"/>
              </a:spcBef>
              <a:buNone/>
              <a:defRPr lang="he-IL"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
        <p:nvSpPr>
          <p:cNvPr id="48" name="מציין מיקום טקסט 37"/>
          <p:cNvSpPr>
            <a:spLocks noGrp="1"/>
          </p:cNvSpPr>
          <p:nvPr>
            <p:ph type="body" sz="quarter" idx="11" hasCustomPrompt="1"/>
          </p:nvPr>
        </p:nvSpPr>
        <p:spPr>
          <a:xfrm>
            <a:off x="2017154" y="2790992"/>
            <a:ext cx="3738092" cy="630528"/>
          </a:xfrm>
        </p:spPr>
        <p:txBody>
          <a:bodyPr anchor="ctr">
            <a:noAutofit/>
          </a:bodyPr>
          <a:lstStyle>
            <a:lvl1pPr marL="0" indent="0" algn="r" latinLnBrk="0">
              <a:lnSpc>
                <a:spcPct val="100000"/>
              </a:lnSpc>
              <a:spcBef>
                <a:spcPts val="0"/>
              </a:spcBef>
              <a:buNone/>
              <a:defRPr lang="he-IL" sz="1600" cap="none" baseline="0">
                <a:solidFill>
                  <a:schemeClr val="accent3"/>
                </a:solidFill>
                <a:effectLst/>
                <a:latin typeface="+mn-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
        <p:nvSpPr>
          <p:cNvPr id="49" name="מציין מיקום טקסט 37"/>
          <p:cNvSpPr>
            <a:spLocks noGrp="1"/>
          </p:cNvSpPr>
          <p:nvPr>
            <p:ph type="body" sz="quarter" idx="12" hasCustomPrompt="1"/>
          </p:nvPr>
        </p:nvSpPr>
        <p:spPr>
          <a:xfrm>
            <a:off x="2017154" y="3481891"/>
            <a:ext cx="3738092" cy="804359"/>
          </a:xfrm>
        </p:spPr>
        <p:txBody>
          <a:bodyPr anchor="t">
            <a:noAutofit/>
          </a:bodyPr>
          <a:lstStyle>
            <a:lvl1pPr marL="0" indent="0" algn="r" latinLnBrk="0">
              <a:lnSpc>
                <a:spcPct val="100000"/>
              </a:lnSpc>
              <a:spcBef>
                <a:spcPts val="300"/>
              </a:spcBef>
              <a:buNone/>
              <a:defRPr lang="he-IL" sz="1100" cap="none" baseline="0">
                <a:solidFill>
                  <a:schemeClr val="tx1"/>
                </a:solidFill>
                <a:effectLst/>
                <a:latin typeface="+mn-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
        <p:nvSpPr>
          <p:cNvPr id="57" name="מלבן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pPr algn="r" rtl="1"/>
            <a:endParaRPr lang="he-IL"/>
          </a:p>
        </p:txBody>
      </p:sp>
      <p:pic>
        <p:nvPicPr>
          <p:cNvPr id="58" name="תמונה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מלבן 5"/>
          <p:cNvSpPr>
            <a:spLocks noChangeArrowheads="1"/>
          </p:cNvSpPr>
          <p:nvPr userDrawn="1"/>
        </p:nvSpPr>
        <p:spPr bwMode="auto">
          <a:xfrm>
            <a:off x="1143000" y="591640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algn="r" rtl="1"/>
            <a:endParaRPr lang="he-IL"/>
          </a:p>
        </p:txBody>
      </p:sp>
      <p:sp>
        <p:nvSpPr>
          <p:cNvPr id="60" name="צורה חופשית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pPr algn="r" rtl="1"/>
            <a:endParaRPr lang="he-IL"/>
          </a:p>
        </p:txBody>
      </p:sp>
      <p:sp>
        <p:nvSpPr>
          <p:cNvPr id="61" name="מציין מיקום טקסט 37"/>
          <p:cNvSpPr>
            <a:spLocks noGrp="1"/>
          </p:cNvSpPr>
          <p:nvPr>
            <p:ph type="body" sz="quarter" idx="13" hasCustomPrompt="1"/>
          </p:nvPr>
        </p:nvSpPr>
        <p:spPr>
          <a:xfrm>
            <a:off x="2017154" y="5811694"/>
            <a:ext cx="3738092" cy="1046408"/>
          </a:xfrm>
        </p:spPr>
        <p:txBody>
          <a:bodyPr anchor="ctr">
            <a:noAutofit/>
          </a:bodyPr>
          <a:lstStyle>
            <a:lvl1pPr marL="0" indent="0" algn="r" latinLnBrk="0">
              <a:lnSpc>
                <a:spcPct val="100000"/>
              </a:lnSpc>
              <a:spcBef>
                <a:spcPts val="0"/>
              </a:spcBef>
              <a:buNone/>
              <a:defRPr lang="he-IL"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
        <p:nvSpPr>
          <p:cNvPr id="62" name="מציין מיקום טקסט 37"/>
          <p:cNvSpPr>
            <a:spLocks noGrp="1"/>
          </p:cNvSpPr>
          <p:nvPr>
            <p:ph type="body" sz="quarter" idx="14" hasCustomPrompt="1"/>
          </p:nvPr>
        </p:nvSpPr>
        <p:spPr>
          <a:xfrm>
            <a:off x="2017154" y="6858102"/>
            <a:ext cx="3738092" cy="630528"/>
          </a:xfrm>
        </p:spPr>
        <p:txBody>
          <a:bodyPr anchor="ctr">
            <a:noAutofit/>
          </a:bodyPr>
          <a:lstStyle>
            <a:lvl1pPr marL="0" indent="0" algn="r" latinLnBrk="0">
              <a:lnSpc>
                <a:spcPct val="100000"/>
              </a:lnSpc>
              <a:spcBef>
                <a:spcPts val="0"/>
              </a:spcBef>
              <a:buNone/>
              <a:defRPr lang="he-IL" sz="1600" cap="none" baseline="0">
                <a:solidFill>
                  <a:schemeClr val="accent3"/>
                </a:solidFill>
                <a:effectLst/>
                <a:latin typeface="+mn-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
        <p:nvSpPr>
          <p:cNvPr id="63" name="מציין מיקום טקסט 37"/>
          <p:cNvSpPr>
            <a:spLocks noGrp="1"/>
          </p:cNvSpPr>
          <p:nvPr>
            <p:ph type="body" sz="quarter" idx="15" hasCustomPrompt="1"/>
          </p:nvPr>
        </p:nvSpPr>
        <p:spPr>
          <a:xfrm>
            <a:off x="2017154" y="7549001"/>
            <a:ext cx="3738092" cy="804359"/>
          </a:xfrm>
        </p:spPr>
        <p:txBody>
          <a:bodyPr anchor="t">
            <a:noAutofit/>
          </a:bodyPr>
          <a:lstStyle>
            <a:lvl1pPr marL="0" indent="0" algn="r" latinLnBrk="0">
              <a:lnSpc>
                <a:spcPct val="100000"/>
              </a:lnSpc>
              <a:spcBef>
                <a:spcPts val="300"/>
              </a:spcBef>
              <a:buNone/>
              <a:defRPr lang="he-IL" sz="1100" cap="none" baseline="0">
                <a:solidFill>
                  <a:schemeClr val="tx1"/>
                </a:solidFill>
                <a:effectLst/>
                <a:latin typeface="+mn-lt"/>
              </a:defRPr>
            </a:lvl1pPr>
            <a:lvl2pPr marL="388620" indent="0" algn="r" latinLnBrk="0">
              <a:buNone/>
              <a:defRPr lang="he-IL" sz="2800" cap="all" baseline="0">
                <a:solidFill>
                  <a:schemeClr val="bg1"/>
                </a:solidFill>
                <a:latin typeface="+mj-lt"/>
              </a:defRPr>
            </a:lvl2pPr>
            <a:lvl3pPr marL="777240" indent="0" algn="r" latinLnBrk="0">
              <a:buNone/>
              <a:defRPr lang="he-IL" sz="2800" cap="all" baseline="0">
                <a:solidFill>
                  <a:schemeClr val="bg1"/>
                </a:solidFill>
                <a:latin typeface="+mj-lt"/>
              </a:defRPr>
            </a:lvl3pPr>
            <a:lvl4pPr marL="1165860" indent="0" algn="r" latinLnBrk="0">
              <a:buNone/>
              <a:defRPr lang="he-IL" sz="2800" cap="all" baseline="0">
                <a:solidFill>
                  <a:schemeClr val="bg1"/>
                </a:solidFill>
                <a:latin typeface="+mj-lt"/>
              </a:defRPr>
            </a:lvl4pPr>
            <a:lvl5pPr marL="1554480" indent="0" algn="r" latinLnBrk="0">
              <a:buNone/>
              <a:defRPr lang="he-IL" sz="2800" cap="all" baseline="0">
                <a:solidFill>
                  <a:schemeClr val="bg1"/>
                </a:solidFill>
                <a:latin typeface="+mj-lt"/>
              </a:defRPr>
            </a:lvl5pPr>
          </a:lstStyle>
          <a:p>
            <a:pPr lvl="0" algn="r" rtl="1"/>
            <a:r>
              <a:rPr lang="he-IL"/>
              <a:t>לחץ כדי להוסיף טקסט</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מציין מיקום כותרת 1"/>
          <p:cNvSpPr>
            <a:spLocks noGrp="1"/>
          </p:cNvSpPr>
          <p:nvPr>
            <p:ph type="title"/>
          </p:nvPr>
        </p:nvSpPr>
        <p:spPr>
          <a:xfrm>
            <a:off x="534353" y="535519"/>
            <a:ext cx="6703695" cy="1944159"/>
          </a:xfrm>
          <a:prstGeom prst="rect">
            <a:avLst/>
          </a:prstGeom>
        </p:spPr>
        <p:txBody>
          <a:bodyPr vert="horz" lIns="91440" tIns="45720" rIns="91440" bIns="45720" rtlCol="1" anchor="ctr">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534353" y="2677584"/>
            <a:ext cx="6703695" cy="6381962"/>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534353" y="9322649"/>
            <a:ext cx="1748790" cy="535517"/>
          </a:xfrm>
          <a:prstGeom prst="rect">
            <a:avLst/>
          </a:prstGeom>
        </p:spPr>
        <p:txBody>
          <a:bodyPr vert="horz" lIns="91440" tIns="45720" rIns="91440" bIns="45720" rtlCol="1" anchor="ctr"/>
          <a:lstStyle>
            <a:lvl1pPr algn="r" latinLnBrk="0">
              <a:defRPr lang="he-IL" sz="10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DAFF0B78-83E1-4497-80F4-2C36698B5B0A}" type="datetimeFigureOut">
              <a:rPr lang="he-IL" smtClean="0"/>
              <a:pPr rtl="1"/>
              <a:t>י"ד/שבט/תשע"ד</a:t>
            </a:fld>
            <a:endParaRPr lang="he-IL"/>
          </a:p>
        </p:txBody>
      </p:sp>
      <p:sp>
        <p:nvSpPr>
          <p:cNvPr id="5" name="מציין מיקום כותרת תחתונה 4"/>
          <p:cNvSpPr>
            <a:spLocks noGrp="1"/>
          </p:cNvSpPr>
          <p:nvPr>
            <p:ph type="ftr" sz="quarter" idx="3"/>
          </p:nvPr>
        </p:nvSpPr>
        <p:spPr>
          <a:xfrm>
            <a:off x="2574608" y="9322649"/>
            <a:ext cx="2623185" cy="535517"/>
          </a:xfrm>
          <a:prstGeom prst="rect">
            <a:avLst/>
          </a:prstGeom>
        </p:spPr>
        <p:txBody>
          <a:bodyPr vert="horz" lIns="91440" tIns="45720" rIns="91440" bIns="45720" rtlCol="1" anchor="ctr"/>
          <a:lstStyle>
            <a:lvl1pPr algn="r" latinLnBrk="0">
              <a:defRPr lang="he-IL" sz="10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5489258" y="9322649"/>
            <a:ext cx="1748790" cy="535517"/>
          </a:xfrm>
          <a:prstGeom prst="rect">
            <a:avLst/>
          </a:prstGeom>
        </p:spPr>
        <p:txBody>
          <a:bodyPr vert="horz" lIns="91440" tIns="45720" rIns="91440" bIns="45720" rtlCol="1" anchor="ctr"/>
          <a:lstStyle>
            <a:lvl1pPr algn="r" latinLnBrk="0">
              <a:defRPr lang="he-IL" sz="10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543E683A-2D7E-4358-86B3-B8E4AF8BE975}" type="slidenum">
              <a:rPr lang="he-IL" smtClean="0"/>
              <a:pPr rtl="1"/>
              <a:t>‹#›</a:t>
            </a:fld>
            <a:endParaRPr lang="he-IL"/>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r" defTabSz="777240" rtl="0" eaLnBrk="1" latinLnBrk="0" hangingPunct="1">
        <a:lnSpc>
          <a:spcPct val="90000"/>
        </a:lnSpc>
        <a:spcBef>
          <a:spcPct val="0"/>
        </a:spcBef>
        <a:buNone/>
        <a:defRPr lang="he-IL" sz="374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194310" indent="-194310" algn="r" defTabSz="777240" rtl="0" eaLnBrk="1" latinLnBrk="0" hangingPunct="1">
        <a:lnSpc>
          <a:spcPct val="90000"/>
        </a:lnSpc>
        <a:spcBef>
          <a:spcPts val="850"/>
        </a:spcBef>
        <a:buFont typeface="Arial" panose="020B0604020202020204" pitchFamily="34" charset="0"/>
        <a:buChar char="•"/>
        <a:defRPr lang="he-IL" sz="238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82930" indent="-194310" algn="r" defTabSz="777240" rtl="0" eaLnBrk="1" latinLnBrk="0" hangingPunct="1">
        <a:lnSpc>
          <a:spcPct val="90000"/>
        </a:lnSpc>
        <a:spcBef>
          <a:spcPts val="425"/>
        </a:spcBef>
        <a:buFont typeface="Arial" panose="020B0604020202020204" pitchFamily="34" charset="0"/>
        <a:buChar char="•"/>
        <a:defRPr lang="he-IL" sz="204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71550" indent="-194310" algn="r" defTabSz="777240" rtl="0" eaLnBrk="1" latinLnBrk="0" hangingPunct="1">
        <a:lnSpc>
          <a:spcPct val="90000"/>
        </a:lnSpc>
        <a:spcBef>
          <a:spcPts val="425"/>
        </a:spcBef>
        <a:buFont typeface="Arial" panose="020B0604020202020204" pitchFamily="34" charset="0"/>
        <a:buChar char="•"/>
        <a:defRPr lang="he-IL" sz="17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6017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74879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13741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6pPr>
      <a:lvl7pPr marL="252603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7pPr>
      <a:lvl8pPr marL="291465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8pPr>
      <a:lvl9pPr marL="330327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1"/>
          </a:solidFill>
          <a:latin typeface="+mn-lt"/>
          <a:ea typeface="+mn-ea"/>
          <a:cs typeface="+mn-cs"/>
        </a:defRPr>
      </a:lvl9pPr>
    </p:bodyStyle>
    <p:otherStyle>
      <a:defPPr>
        <a:defRPr lang="he-IL"/>
      </a:defPPr>
      <a:lvl1pPr marL="0" algn="r" defTabSz="777240" rtl="0" eaLnBrk="1" latinLnBrk="0" hangingPunct="1">
        <a:defRPr lang="he-IL" sz="1530" kern="1200">
          <a:solidFill>
            <a:schemeClr val="tx1"/>
          </a:solidFill>
          <a:latin typeface="+mn-lt"/>
          <a:ea typeface="+mn-ea"/>
          <a:cs typeface="+mn-cs"/>
        </a:defRPr>
      </a:lvl1pPr>
      <a:lvl2pPr marL="388620" algn="r" defTabSz="777240" rtl="0" eaLnBrk="1" latinLnBrk="0" hangingPunct="1">
        <a:defRPr lang="he-IL" sz="1530" kern="1200">
          <a:solidFill>
            <a:schemeClr val="tx1"/>
          </a:solidFill>
          <a:latin typeface="+mn-lt"/>
          <a:ea typeface="+mn-ea"/>
          <a:cs typeface="+mn-cs"/>
        </a:defRPr>
      </a:lvl2pPr>
      <a:lvl3pPr marL="777240" algn="r" defTabSz="777240" rtl="0" eaLnBrk="1" latinLnBrk="0" hangingPunct="1">
        <a:defRPr lang="he-IL" sz="1530" kern="1200">
          <a:solidFill>
            <a:schemeClr val="tx1"/>
          </a:solidFill>
          <a:latin typeface="+mn-lt"/>
          <a:ea typeface="+mn-ea"/>
          <a:cs typeface="+mn-cs"/>
        </a:defRPr>
      </a:lvl3pPr>
      <a:lvl4pPr marL="1165860" algn="r" defTabSz="777240" rtl="0" eaLnBrk="1" latinLnBrk="0" hangingPunct="1">
        <a:defRPr lang="he-IL" sz="1530" kern="1200">
          <a:solidFill>
            <a:schemeClr val="tx1"/>
          </a:solidFill>
          <a:latin typeface="+mn-lt"/>
          <a:ea typeface="+mn-ea"/>
          <a:cs typeface="+mn-cs"/>
        </a:defRPr>
      </a:lvl4pPr>
      <a:lvl5pPr marL="1554480" algn="r" defTabSz="777240" rtl="0" eaLnBrk="1" latinLnBrk="0" hangingPunct="1">
        <a:defRPr lang="he-IL" sz="1530" kern="1200">
          <a:solidFill>
            <a:schemeClr val="tx1"/>
          </a:solidFill>
          <a:latin typeface="+mn-lt"/>
          <a:ea typeface="+mn-ea"/>
          <a:cs typeface="+mn-cs"/>
        </a:defRPr>
      </a:lvl5pPr>
      <a:lvl6pPr marL="1943100" algn="r" defTabSz="777240" rtl="0" eaLnBrk="1" latinLnBrk="0" hangingPunct="1">
        <a:defRPr lang="he-IL" sz="1530" kern="1200">
          <a:solidFill>
            <a:schemeClr val="tx1"/>
          </a:solidFill>
          <a:latin typeface="+mn-lt"/>
          <a:ea typeface="+mn-ea"/>
          <a:cs typeface="+mn-cs"/>
        </a:defRPr>
      </a:lvl6pPr>
      <a:lvl7pPr marL="2331720" algn="r" defTabSz="777240" rtl="0" eaLnBrk="1" latinLnBrk="0" hangingPunct="1">
        <a:defRPr lang="he-IL" sz="1530" kern="1200">
          <a:solidFill>
            <a:schemeClr val="tx1"/>
          </a:solidFill>
          <a:latin typeface="+mn-lt"/>
          <a:ea typeface="+mn-ea"/>
          <a:cs typeface="+mn-cs"/>
        </a:defRPr>
      </a:lvl7pPr>
      <a:lvl8pPr marL="2720340" algn="r" defTabSz="777240" rtl="0" eaLnBrk="1" latinLnBrk="0" hangingPunct="1">
        <a:defRPr lang="he-IL" sz="1530" kern="1200">
          <a:solidFill>
            <a:schemeClr val="tx1"/>
          </a:solidFill>
          <a:latin typeface="+mn-lt"/>
          <a:ea typeface="+mn-ea"/>
          <a:cs typeface="+mn-cs"/>
        </a:defRPr>
      </a:lvl8pPr>
      <a:lvl9pPr marL="3108960" algn="r" defTabSz="777240" rtl="0" eaLnBrk="1" latinLnBrk="0" hangingPunct="1">
        <a:defRPr lang="he-IL"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0"/>
          </p:nvPr>
        </p:nvSpPr>
        <p:spPr/>
        <p:txBody>
          <a:bodyPr/>
          <a:lstStyle/>
          <a:p>
            <a:pPr algn="ctr" rtl="1"/>
            <a:r>
              <a:rPr lang="he-IL"/>
              <a:t>טלי חוגגת יום הולדת!</a:t>
            </a:r>
          </a:p>
        </p:txBody>
      </p:sp>
      <p:sp>
        <p:nvSpPr>
          <p:cNvPr id="3" name="מציין מיקום טקסט 2"/>
          <p:cNvSpPr>
            <a:spLocks noGrp="1"/>
          </p:cNvSpPr>
          <p:nvPr>
            <p:ph type="body" sz="quarter" idx="11"/>
          </p:nvPr>
        </p:nvSpPr>
        <p:spPr/>
        <p:txBody>
          <a:bodyPr/>
          <a:lstStyle/>
          <a:p>
            <a:pPr algn="ctr" rtl="1"/>
            <a:r>
              <a:rPr lang="he-IL"/>
              <a:t>בואו לחגוג איתנו</a:t>
            </a:r>
          </a:p>
          <a:p>
            <a:pPr algn="ctr" rtl="1"/>
            <a:r>
              <a:rPr lang="he-IL"/>
              <a:t>יום שני, 23 באוגוסט, 14:30</a:t>
            </a:r>
          </a:p>
        </p:txBody>
      </p:sp>
      <p:sp>
        <p:nvSpPr>
          <p:cNvPr id="4" name="מציין מיקום טקסט 3"/>
          <p:cNvSpPr>
            <a:spLocks noGrp="1"/>
          </p:cNvSpPr>
          <p:nvPr>
            <p:ph type="body" sz="quarter" idx="12"/>
          </p:nvPr>
        </p:nvSpPr>
        <p:spPr/>
        <p:txBody>
          <a:bodyPr/>
          <a:lstStyle/>
          <a:p>
            <a:pPr algn="ctr" rtl="1"/>
            <a:r>
              <a:rPr lang="he-IL"/>
              <a:t>מסעדת סושי</a:t>
            </a:r>
          </a:p>
          <a:p>
            <a:pPr algn="ctr" rtl="1"/>
            <a:r>
              <a:rPr lang="he-IL"/>
              <a:t>רחוב הדובדבן 123, הרצליה, ישראל</a:t>
            </a:r>
          </a:p>
          <a:p>
            <a:pPr algn="ctr" rtl="1"/>
            <a:r>
              <a:rPr lang="he-IL"/>
              <a:t>נא אשרו את הגעתכם בכתובת limor@example.com</a:t>
            </a:r>
          </a:p>
        </p:txBody>
      </p:sp>
      <p:sp>
        <p:nvSpPr>
          <p:cNvPr id="5" name="מציין מיקום טקסט 4"/>
          <p:cNvSpPr>
            <a:spLocks noGrp="1"/>
          </p:cNvSpPr>
          <p:nvPr>
            <p:ph type="body" sz="quarter" idx="13"/>
          </p:nvPr>
        </p:nvSpPr>
        <p:spPr/>
        <p:txBody>
          <a:bodyPr/>
          <a:lstStyle/>
          <a:p>
            <a:pPr algn="ctr" rtl="1"/>
            <a:r>
              <a:rPr lang="he-IL"/>
              <a:t>טלי חוגגת יום הולדת!</a:t>
            </a:r>
          </a:p>
        </p:txBody>
      </p:sp>
      <p:sp>
        <p:nvSpPr>
          <p:cNvPr id="6" name="מציין מיקום טקסט 5"/>
          <p:cNvSpPr>
            <a:spLocks noGrp="1"/>
          </p:cNvSpPr>
          <p:nvPr>
            <p:ph type="body" sz="quarter" idx="14"/>
          </p:nvPr>
        </p:nvSpPr>
        <p:spPr/>
        <p:txBody>
          <a:bodyPr/>
          <a:lstStyle/>
          <a:p>
            <a:pPr algn="ctr" rtl="1"/>
            <a:r>
              <a:rPr lang="he-IL"/>
              <a:t>בואו לחגוג איתנו</a:t>
            </a:r>
          </a:p>
          <a:p>
            <a:pPr algn="ctr" rtl="1"/>
            <a:r>
              <a:rPr lang="he-IL"/>
              <a:t>יום שני, 23 באוגוסט, 14:30</a:t>
            </a:r>
          </a:p>
        </p:txBody>
      </p:sp>
      <p:sp>
        <p:nvSpPr>
          <p:cNvPr id="7" name="מציין מיקום טקסט 6"/>
          <p:cNvSpPr>
            <a:spLocks noGrp="1"/>
          </p:cNvSpPr>
          <p:nvPr>
            <p:ph type="body" sz="quarter" idx="15"/>
          </p:nvPr>
        </p:nvSpPr>
        <p:spPr/>
        <p:txBody>
          <a:bodyPr/>
          <a:lstStyle/>
          <a:p>
            <a:pPr algn="ctr" rtl="1"/>
            <a:r>
              <a:rPr lang="he-IL"/>
              <a:t>מסעדת סושי</a:t>
            </a:r>
          </a:p>
          <a:p>
            <a:pPr algn="ctr" rtl="1"/>
            <a:r>
              <a:rPr lang="he-IL"/>
              <a:t>רחוב הדובדבן 123, הרצליה, ישראל</a:t>
            </a:r>
          </a:p>
          <a:p>
            <a:pPr algn="ctr" rtl="1"/>
            <a:r>
              <a:rPr lang="he-IL"/>
              <a:t>נא אשרו את הגעתכם בכתובת limor@example.com</a:t>
            </a:r>
          </a:p>
        </p:txBody>
      </p:sp>
    </p:spTree>
    <p:extLst>
      <p:ext uri="{BB962C8B-B14F-4D97-AF65-F5344CB8AC3E}">
        <p14:creationId xmlns:p14="http://schemas.microsoft.com/office/powerpoint/2010/main" val="1116289082"/>
      </p:ext>
    </p:extLst>
  </p:cSld>
  <p:clrMapOvr>
    <a:masterClrMapping/>
  </p:clrMapOvr>
</p:sld>
</file>

<file path=ppt/theme/theme1.xml><?xml version="1.0" encoding="utf-8"?>
<a:theme xmlns:a="http://schemas.openxmlformats.org/drawingml/2006/main" name="הזמנה עם סרט בצבע כחול">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BlueRibbon.potx" id="{BF01ED83-D56C-4CAA-985C-0984ACDAFF74}" vid="{FCAFC9F0-7078-441D-B98D-6F31FC60350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109</Words>
  <Application>Microsoft Office PowerPoint</Application>
  <PresentationFormat>מותאם אישית</PresentationFormat>
  <Paragraphs>14</Paragraphs>
  <Slides>1</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Century</vt:lpstr>
      <vt:lpstr>Tahoma</vt:lpstr>
      <vt:lpstr>הזמנה עם סרט בצבע כחול</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2014-01-15T13:58:30Z</dcterms:created>
  <dcterms:modified xsi:type="dcterms:W3CDTF">2014-01-15T13:58:34Z</dcterms:modified>
</cp:coreProperties>
</file>