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70" r:id="rId3"/>
    <p:sldId id="269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14" autoAdjust="0"/>
    <p:restoredTop sz="94721" autoAdjust="0"/>
  </p:normalViewPr>
  <p:slideViewPr>
    <p:cSldViewPr snapToGrid="0">
      <p:cViewPr varScale="1">
        <p:scale>
          <a:sx n="66" d="100"/>
          <a:sy n="66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21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17A71E4F-31C9-46D1-BC29-14E4116F330E}" type="datetimeFigureOut">
              <a:rPr lang="he-IL" smtClean="0"/>
              <a:t>י"ד/שבט/תשע"ד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84B73A8A-BF9E-4DB9-A433-61B80E5FD3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993F8621-0100-4B9D-937E-08B72C78908B}" type="datetimeFigureOut">
              <a:rPr lang="he-IL" smtClean="0"/>
              <a:pPr rtl="1"/>
              <a:t>י"ד/שבט/תשע"ד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6B3A68ED-19D4-447F-A690-A6A9AE60605F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הערה: כדי להחליף תמונה זו בתמונה משלך, פשוט בחר בה ומחק אותה. לאחר מכן השתמש בסמל 'הוסף תמונה' כדי להחליף אותה בתמונה משלך!</a:t>
            </a: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6B3A68ED-19D4-447F-A690-A6A9AE60605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קבוצה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צורה חופשית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49" name="צורה חופשית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0" name="צורה חופשית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1" name="צורה חופשית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2" name="צורה חופשית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3" name="צורה חופשית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4" name="צורה חופשית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5" name="צורה חופשית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6" name="צורה חופשית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7" name="צורה חופשית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8" name="צורה חופשית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9" name="צורה חופשית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0" name="צורה חופשית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1" name="צורה חופשית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2" name="צורה חופשית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3" name="צורה חופשית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4" name="צורה חופשית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5" name="צורה חופשית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grpSp>
          <p:nvGrpSpPr>
            <p:cNvPr id="166" name="קבוצה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צורה חופשית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8" name="צורה חופשית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9" name="צורה חופשית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0" name="צורה חופשית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1" name="צורה חופשית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2" name="צורה חופשית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3" name="צורה חופשית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4" name="צורה חופשית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5" name="צורה חופשית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6" name="צורה חופשית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7" name="צורה חופשית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8" name="צורה חופשית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9" name="צורה חופשית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0" name="צורה חופשית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1" name="צורה חופשית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2" name="צורה חופשית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3" name="צורה חופשית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4" name="צורה חופשית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5" name="צורה חופשית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6" name="צורה חופשית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7" name="צורה חופשית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8" name="צורה חופשית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9" name="צורה חופשית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0" name="צורה חופשית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1" name="צורה חופשית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2" name="צורה חופשית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3" name="צורה חופשית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4" name="צורה חופשית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5" name="צורה חופשית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6" name="צורה חופשית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7" name="צורה חופשית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8" name="צורה חופשית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9" name="צורה חופשית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0" name="צורה חופשית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1" name="צורה חופשית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2" name="צורה חופשית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3" name="צורה חופשית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4" name="צורה חופשית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5" name="צורה חופשית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6" name="צורה חופשית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7" name="צורה חופשית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8" name="צורה חופשית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9" name="צורה חופשית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0" name="צורה חופשית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1" name="צורה חופשית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2" name="צורה חופשית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3" name="צורה חופשית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4" name="צורה חופשית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5" name="צורה חופשית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6" name="צורה חופשית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7" name="צורה חופשית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8" name="צורה חופשית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9" name="צורה חופשית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0" name="צורה חופשית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1" name="צורה חופשית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2" name="צורה חופשית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3" name="צורה חופשית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4" name="צורה חופשית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5" name="צורה חופשית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6" name="צורה חופשית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7" name="צורה חופשית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8" name="צורה חופשית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9" name="צורה חופשית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0" name="צורה חופשית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1" name="צורה חופשית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2" name="צורה חופשית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3" name="צורה חופשית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4" name="צורה חופשית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5" name="צורה חופשית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6" name="צורה חופשית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7" name="צורה חופשית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8" name="צורה חופשית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9" name="צורה חופשית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0" name="צורה חופשית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1" name="צורה חופשית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2" name="צורה חופשית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3" name="צורה חופשית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4" name="צורה חופשית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5" name="צורה חופשית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6" name="צורה חופשית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7" name="צורה חופשית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8" name="צורה חופשית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9" name="צורה חופשית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0" name="צורה חופשית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1" name="צורה חופשית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2" name="צורה חופשית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3" name="צורה חופשית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4" name="צורה חופשית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5" name="צורה חופשית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6" name="צורה חופשית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7" name="צורה חופשית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8" name="צורה חופשית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9" name="צורה חופשית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0" name="צורה חופשית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1" name="צורה חופשית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2" name="צורה חופשית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3" name="צורה חופשית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4" name="צורה חופשית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5" name="צורה חופשית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6" name="צורה חופשית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7" name="צורה חופשית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8" name="צורה חופשית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9" name="צורה חופשית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0" name="צורה חופשית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1" name="צורה חופשית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2" name="צורה חופשית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3" name="צורה חופשית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4" name="צורה חופשית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5" name="צורה חופשית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6" name="צורה חופשית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7" name="צורה חופשית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8" name="צורה חופשית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9" name="צורה חופשית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0" name="צורה חופשית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1" name="צורה חופשית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2" name="צורה חופשית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3" name="צורה חופשית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4" name="צורה חופשית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5" name="צורה חופשית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6" name="צורה חופשית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7" name="צורה חופשית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8" name="צורה חופשית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9" name="צורה חופשית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0" name="צורה חופשית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1" name="צורה חופשית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2" name="צורה חופשית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3" name="צורה חופשית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4" name="צורה חופשית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5" name="צורה חופשית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6" name="צורה חופשית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7" name="צורה חופשית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8" name="צורה חופשית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9" name="צורה חופשית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0" name="צורה חופשית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1" name="צורה חופשית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2" name="צורה חופשית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3" name="צורה חופשית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4" name="צורה חופשית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</p:grpSp>
      </p:grpSp>
      <p:sp>
        <p:nvSpPr>
          <p:cNvPr id="305" name="מלבן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306" name="צורה חופשית 305"/>
          <p:cNvSpPr>
            <a:spLocks/>
          </p:cNvSpPr>
          <p:nvPr/>
        </p:nvSpPr>
        <p:spPr bwMode="white">
          <a:xfrm>
            <a:off x="6564210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cxnSp>
        <p:nvCxnSpPr>
          <p:cNvPr id="307" name="מחבר ישר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מחבר ישר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צורה חופשית 308"/>
          <p:cNvSpPr>
            <a:spLocks/>
          </p:cNvSpPr>
          <p:nvPr/>
        </p:nvSpPr>
        <p:spPr bwMode="white">
          <a:xfrm flipH="1" flipV="1">
            <a:off x="3126556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310" name="צורה חופשית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pic>
        <p:nvPicPr>
          <p:cNvPr id="7" name="תמונה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 anchorCtr="1">
            <a:normAutofit/>
          </a:bodyPr>
          <a:lstStyle>
            <a:lvl1pPr algn="r" latinLnBrk="0">
              <a:defRPr lang="he-IL" sz="3400">
                <a:solidFill>
                  <a:schemeClr val="tx1"/>
                </a:solidFill>
              </a:defRPr>
            </a:lvl1pPr>
          </a:lstStyle>
          <a:p>
            <a:pPr algn="r"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 anchor="t" anchorCtr="1"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800">
                <a:solidFill>
                  <a:schemeClr val="tx1"/>
                </a:solidFill>
              </a:defRPr>
            </a:lvl1pPr>
            <a:lvl2pPr marL="457200" indent="0" algn="r" latinLnBrk="0">
              <a:buNone/>
              <a:defRPr lang="he-IL" sz="2000"/>
            </a:lvl2pPr>
            <a:lvl3pPr marL="914400" indent="0" algn="r" latinLnBrk="0">
              <a:buNone/>
              <a:defRPr lang="he-IL" sz="1800"/>
            </a:lvl3pPr>
            <a:lvl4pPr marL="1371600" indent="0" algn="r" latinLnBrk="0">
              <a:buNone/>
              <a:defRPr lang="he-IL" sz="1600"/>
            </a:lvl4pPr>
            <a:lvl5pPr marL="1828800" indent="0" algn="r" latinLnBrk="0">
              <a:buNone/>
              <a:defRPr lang="he-IL" sz="1600"/>
            </a:lvl5pPr>
            <a:lvl6pPr marL="2286000" indent="0" algn="r" latinLnBrk="0">
              <a:buNone/>
              <a:defRPr lang="he-IL" sz="1600"/>
            </a:lvl6pPr>
            <a:lvl7pPr marL="2743200" indent="0" algn="r" latinLnBrk="0">
              <a:buNone/>
              <a:defRPr lang="he-IL" sz="1600"/>
            </a:lvl7pPr>
            <a:lvl8pPr marL="3200400" indent="0" algn="r" latinLnBrk="0">
              <a:buNone/>
              <a:defRPr lang="he-IL" sz="1600"/>
            </a:lvl8pPr>
            <a:lvl9pPr marL="3657600" indent="0" algn="r" latinLnBrk="0">
              <a:buNone/>
              <a:defRPr lang="he-IL" sz="1600"/>
            </a:lvl9pPr>
          </a:lstStyle>
          <a:p>
            <a:pPr algn="r" rtl="1"/>
            <a:r>
              <a:rPr lang="he-IL" dirty="0"/>
              <a:t>לחץ כדי לערוך סגנון כותרת משנה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86DCA6FC-4E6E-4436-93F9-E6833E4F573B}" type="datetime1">
              <a:t>י"ד/שבט/תשע"ד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AC90AFF6-8BA1-4B32-BE45-394ADAD37B54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צורה חופשית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/>
          </a:p>
        </p:txBody>
      </p:sp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DCC701F9-F4AE-4823-8757-C0AD27507543}" type="datetime1">
              <a:t>י"ד/שבט/תשע"ד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AC90AFF6-8BA1-4B32-BE45-394ADAD37B54}" type="slidenum">
              <a:t>‹#›</a:t>
            </a:fld>
            <a:endParaRPr lang="he-IL"/>
          </a:p>
        </p:txBody>
      </p:sp>
      <p:sp>
        <p:nvSpPr>
          <p:cNvPr id="15" name="צורה חופשית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 latinLnBrk="0">
              <a:defRPr lang="he-IL" sz="340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399" y="2286000"/>
            <a:ext cx="5943600" cy="3886200"/>
          </a:xfrm>
        </p:spPr>
        <p:txBody>
          <a:bodyPr>
            <a:normAutofit/>
          </a:bodyPr>
          <a:lstStyle>
            <a:lvl1pPr algn="r" latinLnBrk="0">
              <a:defRPr lang="he-IL" sz="2000"/>
            </a:lvl1pPr>
            <a:lvl2pPr algn="r" latinLnBrk="0">
              <a:defRPr lang="he-IL" sz="1800"/>
            </a:lvl2pPr>
            <a:lvl3pPr algn="r" latinLnBrk="0">
              <a:defRPr lang="he-IL" sz="1600"/>
            </a:lvl3pPr>
            <a:lvl4pPr algn="r" latinLnBrk="0">
              <a:defRPr lang="he-IL" sz="1400"/>
            </a:lvl4pPr>
            <a:lvl5pPr algn="r" latinLnBrk="0">
              <a:defRPr lang="he-IL" sz="1400"/>
            </a:lvl5pPr>
            <a:lvl6pPr algn="r" latinLnBrk="0">
              <a:defRPr lang="he-IL" sz="2000"/>
            </a:lvl6pPr>
            <a:lvl7pPr algn="r" latinLnBrk="0">
              <a:defRPr lang="he-IL" sz="2000"/>
            </a:lvl7pPr>
            <a:lvl8pPr algn="r" latinLnBrk="0">
              <a:defRPr lang="he-IL" sz="2000"/>
            </a:lvl8pPr>
            <a:lvl9pPr algn="r" latinLnBrk="0">
              <a:defRPr lang="he-IL" sz="2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696200" y="2286000"/>
            <a:ext cx="3200400" cy="3886200"/>
          </a:xfrm>
        </p:spPr>
        <p:txBody>
          <a:bodyPr/>
          <a:lstStyle>
            <a:lvl1pPr marL="0" indent="0" algn="r" latinLnBrk="0">
              <a:buNone/>
              <a:defRPr lang="he-IL" sz="1600"/>
            </a:lvl1pPr>
            <a:lvl2pPr marL="457200" indent="0" algn="r" latinLnBrk="0">
              <a:buNone/>
              <a:defRPr lang="he-IL" sz="1400"/>
            </a:lvl2pPr>
            <a:lvl3pPr marL="914400" indent="0" algn="r" latinLnBrk="0">
              <a:buNone/>
              <a:defRPr lang="he-IL" sz="1200"/>
            </a:lvl3pPr>
            <a:lvl4pPr marL="1371600" indent="0" algn="r" latinLnBrk="0">
              <a:buNone/>
              <a:defRPr lang="he-IL" sz="1000"/>
            </a:lvl4pPr>
            <a:lvl5pPr marL="1828800" indent="0" algn="r" latinLnBrk="0">
              <a:buNone/>
              <a:defRPr lang="he-IL" sz="1000"/>
            </a:lvl5pPr>
            <a:lvl6pPr marL="2286000" indent="0" algn="r" latinLnBrk="0">
              <a:buNone/>
              <a:defRPr lang="he-IL" sz="1000"/>
            </a:lvl6pPr>
            <a:lvl7pPr marL="2743200" indent="0" algn="r" latinLnBrk="0">
              <a:buNone/>
              <a:defRPr lang="he-IL" sz="1000"/>
            </a:lvl7pPr>
            <a:lvl8pPr marL="3200400" indent="0" algn="r" latinLnBrk="0">
              <a:buNone/>
              <a:defRPr lang="he-IL" sz="1000"/>
            </a:lvl8pPr>
            <a:lvl9pPr marL="3657600" indent="0" algn="r" latinLnBrk="0">
              <a:buNone/>
              <a:defRPr lang="he-IL" sz="1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E203AC5F-4F3C-44D6-BDED-15DCB3F8539D}" type="datetime1">
              <a:t>י"ד/שבט/תשע"ד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AC90AFF6-8BA1-4B32-BE45-394ADAD37B54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צורה חופשית 26"/>
          <p:cNvSpPr>
            <a:spLocks/>
          </p:cNvSpPr>
          <p:nvPr/>
        </p:nvSpPr>
        <p:spPr bwMode="ltGray">
          <a:xfrm>
            <a:off x="5558492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/>
          </a:p>
        </p:txBody>
      </p:sp>
      <p:sp>
        <p:nvSpPr>
          <p:cNvPr id="21" name="צורה חופשית 20"/>
          <p:cNvSpPr>
            <a:spLocks/>
          </p:cNvSpPr>
          <p:nvPr/>
        </p:nvSpPr>
        <p:spPr bwMode="ltGray">
          <a:xfrm flipH="1">
            <a:off x="0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/>
          </a:p>
        </p:txBody>
      </p:sp>
      <p:sp>
        <p:nvSpPr>
          <p:cNvPr id="24" name="מלבן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cxnSp>
        <p:nvCxnSpPr>
          <p:cNvPr id="25" name="מחבר ישר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 latinLnBrk="0">
              <a:defRPr lang="he-IL" sz="340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056120" y="2286000"/>
            <a:ext cx="3840480" cy="3886200"/>
          </a:xfrm>
        </p:spPr>
        <p:txBody>
          <a:bodyPr/>
          <a:lstStyle>
            <a:lvl1pPr marL="0" indent="0" algn="r" latinLnBrk="0">
              <a:buNone/>
              <a:defRPr lang="he-IL" sz="1600"/>
            </a:lvl1pPr>
            <a:lvl2pPr marL="457200" indent="0" algn="r" latinLnBrk="0">
              <a:buNone/>
              <a:defRPr lang="he-IL" sz="1400"/>
            </a:lvl2pPr>
            <a:lvl3pPr marL="914400" indent="0" algn="r" latinLnBrk="0">
              <a:buNone/>
              <a:defRPr lang="he-IL" sz="1200"/>
            </a:lvl3pPr>
            <a:lvl4pPr marL="1371600" indent="0" algn="r" latinLnBrk="0">
              <a:buNone/>
              <a:defRPr lang="he-IL" sz="1000"/>
            </a:lvl4pPr>
            <a:lvl5pPr marL="1828800" indent="0" algn="r" latinLnBrk="0">
              <a:buNone/>
              <a:defRPr lang="he-IL" sz="1000"/>
            </a:lvl5pPr>
            <a:lvl6pPr marL="2286000" indent="0" algn="r" latinLnBrk="0">
              <a:buNone/>
              <a:defRPr lang="he-IL" sz="1000"/>
            </a:lvl6pPr>
            <a:lvl7pPr marL="2743200" indent="0" algn="r" latinLnBrk="0">
              <a:buNone/>
              <a:defRPr lang="he-IL" sz="1000"/>
            </a:lvl7pPr>
            <a:lvl8pPr marL="3200400" indent="0" algn="r" latinLnBrk="0">
              <a:buNone/>
              <a:defRPr lang="he-IL" sz="1000"/>
            </a:lvl8pPr>
            <a:lvl9pPr marL="3657600" indent="0" algn="r" latinLnBrk="0">
              <a:buNone/>
              <a:defRPr lang="he-IL" sz="1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2" name="צורה חופשית 21"/>
          <p:cNvSpPr/>
          <p:nvPr/>
        </p:nvSpPr>
        <p:spPr bwMode="white">
          <a:xfrm flipH="1">
            <a:off x="0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 rtl="1"/>
            <a:endParaRPr lang="he-IL"/>
          </a:p>
        </p:txBody>
      </p:sp>
      <p:sp>
        <p:nvSpPr>
          <p:cNvPr id="33" name="מציין מיקום תמונה 32"/>
          <p:cNvSpPr>
            <a:spLocks noGrp="1"/>
          </p:cNvSpPr>
          <p:nvPr>
            <p:ph type="pic" idx="1"/>
          </p:nvPr>
        </p:nvSpPr>
        <p:spPr bwMode="gray">
          <a:xfrm flipH="1">
            <a:off x="0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 anchor="t" anchorCtr="1">
            <a:noAutofit/>
          </a:bodyPr>
          <a:lstStyle>
            <a:lvl1pPr marL="0" indent="0" algn="r" latinLnBrk="0">
              <a:buNone/>
              <a:defRPr lang="he-IL" sz="2000"/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37AF7BB-3980-4FBB-8656-C719E15CFFFC}" type="datetime1">
              <a:t>י"ד/שבט/תשע"ד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AC90AFF6-8BA1-4B32-BE45-394ADAD37B54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צורה חופשית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/>
          </a:p>
        </p:txBody>
      </p:sp>
      <p:sp>
        <p:nvSpPr>
          <p:cNvPr id="7" name="מלבן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cxnSp>
        <p:nvCxnSpPr>
          <p:cNvPr id="8" name="מחבר ישר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שקופית כותרת עם תמ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קבוצה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צורה חופשית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49" name="צורה חופשית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0" name="צורה חופשית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1" name="צורה חופשית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2" name="צורה חופשית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3" name="צורה חופשית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4" name="צורה חופשית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5" name="צורה חופשית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6" name="צורה חופשית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7" name="צורה חופשית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8" name="צורה חופשית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9" name="צורה חופשית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0" name="צורה חופשית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1" name="צורה חופשית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2" name="צורה חופשית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3" name="צורה חופשית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4" name="צורה חופשית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5" name="צורה חופשית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grpSp>
          <p:nvGrpSpPr>
            <p:cNvPr id="166" name="קבוצה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צורה חופשית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8" name="צורה חופשית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9" name="צורה חופשית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0" name="צורה חופשית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1" name="צורה חופשית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2" name="צורה חופשית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3" name="צורה חופשית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4" name="צורה חופשית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5" name="צורה חופשית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6" name="צורה חופשית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7" name="צורה חופשית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8" name="צורה חופשית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79" name="צורה חופשית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0" name="צורה חופשית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1" name="צורה חופשית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2" name="צורה חופשית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3" name="צורה חופשית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4" name="צורה חופשית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5" name="צורה חופשית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6" name="צורה חופשית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7" name="צורה חופשית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8" name="צורה חופשית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9" name="צורה חופשית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0" name="צורה חופשית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1" name="צורה חופשית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2" name="צורה חופשית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3" name="צורה חופשית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4" name="צורה חופשית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5" name="צורה חופשית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6" name="צורה חופשית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7" name="צורה חופשית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8" name="צורה חופשית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99" name="צורה חופשית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0" name="צורה חופשית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1" name="צורה חופשית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2" name="צורה חופשית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3" name="צורה חופשית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4" name="צורה חופשית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5" name="צורה חופשית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6" name="צורה חופשית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7" name="צורה חופשית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8" name="צורה חופשית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09" name="צורה חופשית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0" name="צורה חופשית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1" name="צורה חופשית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2" name="צורה חופשית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3" name="צורה חופשית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4" name="צורה חופשית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5" name="צורה חופשית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6" name="צורה חופשית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7" name="צורה חופשית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8" name="צורה חופשית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19" name="צורה חופשית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0" name="צורה חופשית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1" name="צורה חופשית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2" name="צורה חופשית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3" name="צורה חופשית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4" name="צורה חופשית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5" name="צורה חופשית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6" name="צורה חופשית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7" name="צורה חופשית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8" name="צורה חופשית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29" name="צורה חופשית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0" name="צורה חופשית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1" name="צורה חופשית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2" name="צורה חופשית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3" name="צורה חופשית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4" name="צורה חופשית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5" name="צורה חופשית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6" name="צורה חופשית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7" name="צורה חופשית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8" name="צורה חופשית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39" name="צורה חופשית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0" name="צורה חופשית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1" name="צורה חופשית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2" name="צורה חופשית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3" name="צורה חופשית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4" name="צורה חופשית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5" name="צורה חופשית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6" name="צורה חופשית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7" name="צורה חופשית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8" name="צורה חופשית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49" name="צורה חופשית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0" name="צורה חופשית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1" name="צורה חופשית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2" name="צורה חופשית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3" name="צורה חופשית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4" name="צורה חופשית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5" name="צורה חופשית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6" name="צורה חופשית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7" name="צורה חופשית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8" name="צורה חופשית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59" name="צורה חופשית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0" name="צורה חופשית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1" name="צורה חופשית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2" name="צורה חופשית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3" name="צורה חופשית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4" name="צורה חופשית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5" name="צורה חופשית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6" name="צורה חופשית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7" name="צורה חופשית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8" name="צורה חופשית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69" name="צורה חופשית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0" name="צורה חופשית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1" name="צורה חופשית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2" name="צורה חופשית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3" name="צורה חופשית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4" name="צורה חופשית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5" name="צורה חופשית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6" name="צורה חופשית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7" name="צורה חופשית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8" name="צורה חופשית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79" name="צורה חופשית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0" name="צורה חופשית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1" name="צורה חופשית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2" name="צורה חופשית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3" name="צורה חופשית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4" name="צורה חופשית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5" name="צורה חופשית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6" name="צורה חופשית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7" name="צורה חופשית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8" name="צורה חופשית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9" name="צורה חופשית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0" name="צורה חופשית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1" name="צורה חופשית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2" name="צורה חופשית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3" name="צורה חופשית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4" name="צורה חופשית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5" name="צורה חופשית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6" name="צורה חופשית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7" name="צורה חופשית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8" name="צורה חופשית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9" name="צורה חופשית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0" name="צורה חופשית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1" name="צורה חופשית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2" name="צורה חופשית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3" name="צורה חופשית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4" name="צורה חופשית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</p:grpSp>
      </p:grpSp>
      <p:sp>
        <p:nvSpPr>
          <p:cNvPr id="311" name="מלבן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cxnSp>
        <p:nvCxnSpPr>
          <p:cNvPr id="312" name="מחבר ישר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מחבר ישר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תמונה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723240" y="2040335"/>
            <a:ext cx="6192838" cy="1645920"/>
          </a:xfrm>
        </p:spPr>
        <p:txBody>
          <a:bodyPr anchor="b">
            <a:normAutofit/>
          </a:bodyPr>
          <a:lstStyle>
            <a:lvl1pPr algn="r" latinLnBrk="0">
              <a:defRPr lang="he-IL" sz="3400">
                <a:solidFill>
                  <a:schemeClr val="bg1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723240" y="3819570"/>
            <a:ext cx="6192838" cy="9144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800">
                <a:solidFill>
                  <a:schemeClr val="bg1"/>
                </a:solidFill>
              </a:defRPr>
            </a:lvl1pPr>
            <a:lvl2pPr marL="457200" indent="0" algn="r" latinLnBrk="0">
              <a:buNone/>
              <a:defRPr lang="he-IL" sz="2000"/>
            </a:lvl2pPr>
            <a:lvl3pPr marL="914400" indent="0" algn="r" latinLnBrk="0">
              <a:buNone/>
              <a:defRPr lang="he-IL" sz="1800"/>
            </a:lvl3pPr>
            <a:lvl4pPr marL="1371600" indent="0" algn="r" latinLnBrk="0">
              <a:buNone/>
              <a:defRPr lang="he-IL" sz="1600"/>
            </a:lvl4pPr>
            <a:lvl5pPr marL="1828800" indent="0" algn="r" latinLnBrk="0">
              <a:buNone/>
              <a:defRPr lang="he-IL" sz="1600"/>
            </a:lvl5pPr>
            <a:lvl6pPr marL="2286000" indent="0" algn="r" latinLnBrk="0">
              <a:buNone/>
              <a:defRPr lang="he-IL" sz="1600"/>
            </a:lvl6pPr>
            <a:lvl7pPr marL="2743200" indent="0" algn="r" latinLnBrk="0">
              <a:buNone/>
              <a:defRPr lang="he-IL" sz="1600"/>
            </a:lvl7pPr>
            <a:lvl8pPr marL="3200400" indent="0" algn="r" latinLnBrk="0">
              <a:buNone/>
              <a:defRPr lang="he-IL" sz="1600"/>
            </a:lvl8pPr>
            <a:lvl9pPr marL="3657600" indent="0" algn="r" latinLnBrk="0">
              <a:buNone/>
              <a:defRPr lang="he-IL" sz="1600"/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332" name="צורה חופשית 331"/>
          <p:cNvSpPr>
            <a:spLocks/>
          </p:cNvSpPr>
          <p:nvPr/>
        </p:nvSpPr>
        <p:spPr bwMode="ltGray">
          <a:xfrm flipH="1">
            <a:off x="-797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/>
          </a:p>
        </p:txBody>
      </p:sp>
      <p:sp>
        <p:nvSpPr>
          <p:cNvPr id="333" name="צורה חופשית 332"/>
          <p:cNvSpPr>
            <a:spLocks/>
          </p:cNvSpPr>
          <p:nvPr/>
        </p:nvSpPr>
        <p:spPr bwMode="white">
          <a:xfrm flipH="1">
            <a:off x="-797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/>
          </a:p>
        </p:txBody>
      </p:sp>
      <p:sp>
        <p:nvSpPr>
          <p:cNvPr id="336" name="מציין מיקום תמונה 335"/>
          <p:cNvSpPr>
            <a:spLocks noGrp="1"/>
          </p:cNvSpPr>
          <p:nvPr>
            <p:ph type="pic" sz="quarter" idx="10"/>
          </p:nvPr>
        </p:nvSpPr>
        <p:spPr bwMode="gray">
          <a:xfrm flipH="1">
            <a:off x="-79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bg1"/>
                </a:solidFill>
              </a:defRPr>
            </a:lvl1pPr>
          </a:lstStyle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שתי תמונות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קבוצה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צורה חופשית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9" name="צורה חופשית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0" name="צורה חופשית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" name="צורה חופשית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" name="צורה חופשית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" name="צורה חופשית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4" name="צורה חופשית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" name="צורה חופשית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" name="צורה חופשית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7" name="צורה חופשית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8" name="צורה חופשית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9" name="צורה חופשית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0" name="צורה חופשית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1" name="צורה חופשית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2" name="צורה חופשית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3" name="צורה חופשית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4" name="צורה חופשית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5" name="צורה חופשית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grpSp>
          <p:nvGrpSpPr>
            <p:cNvPr id="26" name="קבוצה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צורה חופשית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" name="צורה חופשית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" name="צורה חופשית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" name="צורה חופשית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1" name="צורה חופשית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2" name="צורה חופשית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3" name="צורה חופשית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4" name="צורה חופשית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5" name="צורה חופשית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6" name="צורה חופשית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7" name="צורה חופשית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8" name="צורה חופשית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9" name="צורה חופשית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0" name="צורה חופשית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1" name="צורה חופשית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2" name="צורה חופשית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3" name="צורה חופשית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4" name="צורה חופשית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5" name="צורה חופשית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6" name="צורה חופשית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7" name="צורה חופשית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8" name="צורה חופשית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9" name="צורה חופשית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0" name="צורה חופשית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1" name="צורה חופשית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2" name="צורה חופשית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3" name="צורה חופשית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4" name="צורה חופשית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5" name="צורה חופשית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6" name="צורה חופשית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7" name="צורה חופשית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8" name="צורה חופשית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9" name="צורה חופשית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0" name="צורה חופשית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1" name="צורה חופשית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2" name="צורה חופשית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3" name="צורה חופשית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4" name="צורה חופשית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5" name="צורה חופשית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6" name="צורה חופשית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7" name="צורה חופשית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8" name="צורה חופשית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9" name="צורה חופשית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0" name="צורה חופשית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1" name="צורה חופשית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2" name="צורה חופשית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3" name="צורה חופשית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4" name="צורה חופשית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5" name="צורה חופשית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6" name="צורה חופשית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7" name="צורה חופשית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8" name="צורה חופשית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9" name="צורה חופשית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0" name="צורה חופשית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1" name="צורה חופשית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2" name="צורה חופשית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3" name="צורה חופשית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4" name="צורה חופשית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5" name="צורה חופשית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6" name="צורה חופשית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7" name="צורה חופשית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8" name="צורה חופשית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9" name="צורה חופשית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0" name="צורה חופשית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1" name="צורה חופשית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2" name="צורה חופשית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3" name="צורה חופשית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4" name="צורה חופשית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5" name="צורה חופשית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6" name="צורה חופשית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7" name="צורה חופשית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8" name="צורה חופשית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9" name="צורה חופשית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0" name="צורה חופשית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1" name="צורה חופשית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2" name="צורה חופשית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3" name="צורה חופשית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4" name="צורה חופשית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5" name="צורה חופשית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6" name="צורה חופשית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7" name="צורה חופשית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8" name="צורה חופשית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9" name="צורה חופשית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0" name="צורה חופשית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1" name="צורה חופשית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2" name="צורה חופשית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3" name="צורה חופשית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4" name="צורה חופשית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5" name="צורה חופשית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6" name="צורה חופשית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7" name="צורה חופשית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8" name="צורה חופשית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9" name="צורה חופשית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0" name="צורה חופשית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1" name="צורה חופשית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2" name="צורה חופשית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3" name="צורה חופשית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4" name="צורה חופשית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5" name="צורה חופשית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6" name="צורה חופשית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7" name="צורה חופשית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8" name="צורה חופשית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9" name="צורה חופשית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0" name="צורה חופשית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1" name="צורה חופשית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2" name="צורה חופשית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3" name="צורה חופשית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4" name="צורה חופשית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5" name="צורה חופשית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6" name="צורה חופשית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7" name="צורה חופשית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8" name="צורה חופשית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9" name="צורה חופשית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0" name="צורה חופשית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1" name="צורה חופשית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2" name="צורה חופשית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3" name="צורה חופשית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4" name="צורה חופשית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5" name="צורה חופשית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6" name="צורה חופשית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7" name="צורה חופשית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8" name="צורה חופשית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9" name="צורה חופשית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0" name="צורה חופשית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1" name="צורה חופשית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2" name="צורה חופשית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3" name="צורה חופשית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4" name="צורה חופשית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5" name="צורה חופשית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6" name="צורה חופשית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7" name="צורה חופשית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8" name="צורה חופשית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9" name="צורה חופשית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0" name="צורה חופשית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1" name="צורה חופשית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2" name="צורה חופשית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3" name="צורה חופשית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4" name="צורה חופשית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</p:grpSp>
      </p:grpSp>
      <p:sp>
        <p:nvSpPr>
          <p:cNvPr id="165" name="מלבן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cxnSp>
        <p:nvCxnSpPr>
          <p:cNvPr id="166" name="מחבר ישר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מלבן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cxnSp>
        <p:nvCxnSpPr>
          <p:cNvPr id="168" name="מחבר ישר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צורה חופשית 169"/>
          <p:cNvSpPr>
            <a:spLocks/>
          </p:cNvSpPr>
          <p:nvPr/>
        </p:nvSpPr>
        <p:spPr bwMode="ltGray">
          <a:xfrm>
            <a:off x="7044530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74" name="צורה חופשית 173"/>
          <p:cNvSpPr>
            <a:spLocks/>
          </p:cNvSpPr>
          <p:nvPr/>
        </p:nvSpPr>
        <p:spPr bwMode="ltGray">
          <a:xfrm rot="5400000">
            <a:off x="1676029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77" name="מציין מיקום טקסט 176"/>
          <p:cNvSpPr>
            <a:spLocks noGrp="1"/>
          </p:cNvSpPr>
          <p:nvPr>
            <p:ph type="body" sz="quarter" idx="10"/>
          </p:nvPr>
        </p:nvSpPr>
        <p:spPr>
          <a:xfrm>
            <a:off x="1285876" y="5599113"/>
            <a:ext cx="4800600" cy="9144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800"/>
            </a:lvl1pPr>
            <a:lvl2pPr marL="0" indent="0" algn="r" latinLnBrk="0">
              <a:buNone/>
              <a:defRPr lang="he-IL" sz="2000"/>
            </a:lvl2pPr>
            <a:lvl3pPr marL="0" indent="0" algn="r" latinLnBrk="0">
              <a:buNone/>
              <a:defRPr lang="he-IL" sz="2000"/>
            </a:lvl3pPr>
            <a:lvl4pPr marL="0" indent="0" algn="r" latinLnBrk="0">
              <a:buNone/>
              <a:defRPr lang="he-IL" sz="2000"/>
            </a:lvl4pPr>
            <a:lvl5pPr marL="0" indent="0" algn="r" latinLnBrk="0">
              <a:buNone/>
              <a:defRPr lang="he-IL" sz="2000"/>
            </a:lvl5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85" name="מציין מיקום תמונה 184"/>
          <p:cNvSpPr>
            <a:spLocks noGrp="1"/>
          </p:cNvSpPr>
          <p:nvPr>
            <p:ph type="pic" sz="quarter" idx="11"/>
          </p:nvPr>
        </p:nvSpPr>
        <p:spPr bwMode="gray">
          <a:xfrm>
            <a:off x="7259696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86" name="מציין מיקום תמונה 185"/>
          <p:cNvSpPr>
            <a:spLocks noGrp="1"/>
          </p:cNvSpPr>
          <p:nvPr>
            <p:ph type="pic" sz="quarter" idx="12"/>
          </p:nvPr>
        </p:nvSpPr>
        <p:spPr bwMode="gray">
          <a:xfrm>
            <a:off x="1177976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cxnSp>
        <p:nvCxnSpPr>
          <p:cNvPr id="7" name="מחבר ישר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9" name="צורה חופשית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1" name="מציין מיקום תמונה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tx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4" name="מציין מיקום תמונה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tx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5" name="צורה חופשית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7" name="מציין מיקום תמונה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tx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8" name="מציין מיקום טקסט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800"/>
            </a:lvl1pPr>
            <a:lvl2pPr marL="0" indent="0" algn="r" latinLnBrk="0">
              <a:buNone/>
              <a:defRPr lang="he-IL" sz="2000"/>
            </a:lvl2pPr>
            <a:lvl3pPr marL="0" indent="0" algn="r" latinLnBrk="0">
              <a:buNone/>
              <a:defRPr lang="he-IL" sz="2000"/>
            </a:lvl3pPr>
            <a:lvl4pPr marL="0" indent="0" algn="r" latinLnBrk="0">
              <a:buNone/>
              <a:defRPr lang="he-IL" sz="2000"/>
            </a:lvl4pPr>
            <a:lvl5pPr marL="0" indent="0" algn="r" latinLnBrk="0">
              <a:buNone/>
              <a:defRPr lang="he-IL" sz="2000"/>
            </a:lvl5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9" name="מציין מיקום טקסט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800"/>
            </a:lvl1pPr>
            <a:lvl2pPr marL="0" indent="0" algn="r" latinLnBrk="0">
              <a:buNone/>
              <a:defRPr lang="he-IL" sz="2000"/>
            </a:lvl2pPr>
            <a:lvl3pPr marL="0" indent="0" algn="r" latinLnBrk="0">
              <a:buNone/>
              <a:defRPr lang="he-IL" sz="2000"/>
            </a:lvl3pPr>
            <a:lvl4pPr marL="0" indent="0" algn="r" latinLnBrk="0">
              <a:buNone/>
              <a:defRPr lang="he-IL" sz="2000"/>
            </a:lvl4pPr>
            <a:lvl5pPr marL="0" indent="0" algn="r" latinLnBrk="0">
              <a:buNone/>
              <a:defRPr lang="he-IL" sz="2000"/>
            </a:lvl5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מציין מיקום טקסט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800"/>
            </a:lvl1pPr>
            <a:lvl2pPr marL="0" indent="0" algn="r" latinLnBrk="0">
              <a:buNone/>
              <a:defRPr lang="he-IL" sz="2000"/>
            </a:lvl2pPr>
            <a:lvl3pPr marL="0" indent="0" algn="r" latinLnBrk="0">
              <a:buNone/>
              <a:defRPr lang="he-IL" sz="2000"/>
            </a:lvl3pPr>
            <a:lvl4pPr marL="0" indent="0" algn="r" latinLnBrk="0">
              <a:buNone/>
              <a:defRPr lang="he-IL" sz="2000"/>
            </a:lvl4pPr>
            <a:lvl5pPr marL="0" indent="0" algn="r" latinLnBrk="0">
              <a:buNone/>
              <a:defRPr lang="he-IL" sz="2000"/>
            </a:lvl5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ארבע תמונו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קבוצה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צורה חופשית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9" name="צורה חופשית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0" name="צורה חופשית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" name="צורה חופשית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" name="צורה חופשית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" name="צורה חופשית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4" name="צורה חופשית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" name="צורה חופשית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" name="צורה חופשית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7" name="צורה חופשית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8" name="צורה חופשית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9" name="צורה חופשית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0" name="צורה חופשית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1" name="צורה חופשית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2" name="צורה חופשית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3" name="צורה חופשית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4" name="צורה חופשית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5" name="צורה חופשית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grpSp>
          <p:nvGrpSpPr>
            <p:cNvPr id="26" name="קבוצה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צורה חופשית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" name="צורה חופשית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" name="צורה חופשית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" name="צורה חופשית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1" name="צורה חופשית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2" name="צורה חופשית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3" name="צורה חופשית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4" name="צורה חופשית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5" name="צורה חופשית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6" name="צורה חופשית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7" name="צורה חופשית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8" name="צורה חופשית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9" name="צורה חופשית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0" name="צורה חופשית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1" name="צורה חופשית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2" name="צורה חופשית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3" name="צורה חופשית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4" name="צורה חופשית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5" name="צורה חופשית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6" name="צורה חופשית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7" name="צורה חופשית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8" name="צורה חופשית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9" name="צורה חופשית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0" name="צורה חופשית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1" name="צורה חופשית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2" name="צורה חופשית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3" name="צורה חופשית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4" name="צורה חופשית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5" name="צורה חופשית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6" name="צורה חופשית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7" name="צורה חופשית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8" name="צורה חופשית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9" name="צורה חופשית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0" name="צורה חופשית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1" name="צורה חופשית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2" name="צורה חופשית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3" name="צורה חופשית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4" name="צורה חופשית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5" name="צורה חופשית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6" name="צורה חופשית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7" name="צורה חופשית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8" name="צורה חופשית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9" name="צורה חופשית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0" name="צורה חופשית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1" name="צורה חופשית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2" name="צורה חופשית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3" name="צורה חופשית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4" name="צורה חופשית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5" name="צורה חופשית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6" name="צורה חופשית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7" name="צורה חופשית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8" name="צורה חופשית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9" name="צורה חופשית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0" name="צורה חופשית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1" name="צורה חופשית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2" name="צורה חופשית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3" name="צורה חופשית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4" name="צורה חופשית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5" name="צורה חופשית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6" name="צורה חופשית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7" name="צורה חופשית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8" name="צורה חופשית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9" name="צורה חופשית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0" name="צורה חופשית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1" name="צורה חופשית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2" name="צורה חופשית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3" name="צורה חופשית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4" name="צורה חופשית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5" name="צורה חופשית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6" name="צורה חופשית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7" name="צורה חופשית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8" name="צורה חופשית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9" name="צורה חופשית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0" name="צורה חופשית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1" name="צורה חופשית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2" name="צורה חופשית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3" name="צורה חופשית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4" name="צורה חופשית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5" name="צורה חופשית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6" name="צורה חופשית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7" name="צורה חופשית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8" name="צורה חופשית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9" name="צורה חופשית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0" name="צורה חופשית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1" name="צורה חופשית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2" name="צורה חופשית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3" name="צורה חופשית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4" name="צורה חופשית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5" name="צורה חופשית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6" name="צורה חופשית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7" name="צורה חופשית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8" name="צורה חופשית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9" name="צורה חופשית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0" name="צורה חופשית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1" name="צורה חופשית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2" name="צורה חופשית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3" name="צורה חופשית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4" name="צורה חופשית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5" name="צורה חופשית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6" name="צורה חופשית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7" name="צורה חופשית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8" name="צורה חופשית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9" name="צורה חופשית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0" name="צורה חופשית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1" name="צורה חופשית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2" name="צורה חופשית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3" name="צורה חופשית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4" name="צורה חופשית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5" name="צורה חופשית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6" name="צורה חופשית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7" name="צורה חופשית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8" name="צורה חופשית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9" name="צורה חופשית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0" name="צורה חופשית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1" name="צורה חופשית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2" name="צורה חופשית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3" name="צורה חופשית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4" name="צורה חופשית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5" name="צורה חופשית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6" name="צורה חופשית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7" name="צורה חופשית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8" name="צורה חופשית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9" name="צורה חופשית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0" name="צורה חופשית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1" name="צורה חופשית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2" name="צורה חופשית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3" name="צורה חופשית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4" name="צורה חופשית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5" name="צורה חופשית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6" name="צורה חופשית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7" name="צורה חופשית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8" name="צורה חופשית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9" name="צורה חופשית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0" name="צורה חופשית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1" name="צורה חופשית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2" name="צורה חופשית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3" name="צורה חופשית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4" name="צורה חופשית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</p:grpSp>
      </p:grpSp>
      <p:sp>
        <p:nvSpPr>
          <p:cNvPr id="171" name="צורה חופשית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73" name="מציין מיקום תמונה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77" name="צורה חופשית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79" name="מציין מיקום תמונה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80" name="צורה חופשית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82" name="מציין מיקום תמונה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83" name="צורה חופשית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185" name="מציין מיקום תמונה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anchor="t" anchorCtr="1">
            <a:noAutofit/>
          </a:bodyPr>
          <a:lstStyle>
            <a:lvl1pPr marL="0" indent="0" algn="r" latinLnBrk="0">
              <a:buNone/>
              <a:defRPr lang="he-IL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49B39FDB-79F3-45A6-9F57-3DCA3F67C4CA}" type="datetime1">
              <a:t>י"ד/שבט/תשע"ד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AC90AFF6-8BA1-4B32-BE45-394ADAD37B54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קבוצה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צורה חופשית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9" name="צורה חופשית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0" name="צורה חופשית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1" name="צורה חופשית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2" name="צורה חופשית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3" name="צורה חופשית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4" name="צורה חופשית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5" name="צורה חופשית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6" name="צורה חופשית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7" name="צורה חופשית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8" name="צורה חופשית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19" name="צורה חופשית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0" name="צורה חופשית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1" name="צורה חופשית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2" name="צורה חופשית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3" name="צורה חופשית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4" name="צורה חופשית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25" name="צורה חופשית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grpSp>
          <p:nvGrpSpPr>
            <p:cNvPr id="26" name="קבוצה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צורה חופשית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8" name="צורה חופשית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29" name="צורה חופשית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0" name="צורה חופשית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1" name="צורה חופשית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2" name="צורה חופשית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3" name="צורה חופשית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4" name="צורה חופשית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5" name="צורה חופשית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6" name="צורה חופשית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7" name="צורה חופשית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8" name="צורה חופשית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39" name="צורה חופשית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0" name="צורה חופשית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1" name="צורה חופשית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2" name="צורה חופשית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3" name="צורה חופשית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4" name="צורה חופשית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5" name="צורה חופשית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6" name="צורה חופשית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7" name="צורה חופשית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8" name="צורה חופשית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49" name="צורה חופשית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0" name="צורה חופשית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1" name="צורה חופשית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2" name="צורה חופשית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3" name="צורה חופשית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4" name="צורה חופשית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5" name="צורה חופשית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6" name="צורה חופשית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7" name="צורה חופשית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8" name="צורה חופשית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59" name="צורה חופשית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0" name="צורה חופשית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1" name="צורה חופשית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2" name="צורה חופשית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3" name="צורה חופשית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4" name="צורה חופשית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5" name="צורה חופשית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6" name="צורה חופשית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7" name="צורה חופשית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8" name="צורה חופשית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69" name="צורה חופשית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0" name="צורה חופשית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1" name="צורה חופשית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2" name="צורה חופשית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3" name="צורה חופשית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4" name="צורה חופשית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5" name="צורה חופשית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6" name="צורה חופשית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7" name="צורה חופשית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8" name="צורה חופשית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79" name="צורה חופשית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0" name="צורה חופשית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1" name="צורה חופשית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2" name="צורה חופשית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3" name="צורה חופשית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4" name="צורה חופשית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5" name="צורה חופשית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6" name="צורה חופשית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7" name="צורה חופשית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8" name="צורה חופשית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89" name="צורה חופשית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0" name="צורה חופשית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1" name="צורה חופשית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2" name="צורה חופשית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3" name="צורה חופשית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4" name="צורה חופשית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5" name="צורה חופשית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6" name="צורה חופשית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7" name="צורה חופשית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8" name="צורה חופשית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99" name="צורה חופשית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0" name="צורה חופשית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1" name="צורה חופשית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2" name="צורה חופשית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3" name="צורה חופשית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4" name="צורה חופשית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5" name="צורה חופשית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6" name="צורה חופשית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7" name="צורה חופשית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8" name="צורה חופשית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09" name="צורה חופשית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0" name="צורה חופשית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1" name="צורה חופשית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2" name="צורה חופשית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3" name="צורה חופשית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4" name="צורה חופשית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5" name="צורה חופשית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6" name="צורה חופשית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7" name="צורה חופשית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8" name="צורה חופשית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9" name="צורה חופשית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0" name="צורה חופשית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1" name="צורה חופשית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2" name="צורה חופשית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3" name="צורה חופשית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4" name="צורה חופשית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5" name="צורה חופשית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6" name="צורה חופשית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7" name="צורה חופשית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8" name="צורה חופשית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29" name="צורה חופשית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0" name="צורה חופשית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1" name="צורה חופשית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2" name="צורה חופשית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3" name="צורה חופשית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4" name="צורה חופשית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5" name="צורה חופשית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6" name="צורה חופשית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7" name="צורה חופשית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8" name="צורה חופשית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9" name="צורה חופשית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0" name="צורה חופשית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1" name="צורה חופשית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2" name="צורה חופשית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3" name="צורה חופשית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4" name="צורה חופשית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5" name="צורה חופשית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6" name="צורה חופשית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7" name="צורה חופשית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8" name="צורה חופשית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9" name="צורה חופשית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0" name="צורה חופשית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1" name="צורה חופשית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2" name="צורה חופשית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3" name="צורה חופשית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4" name="צורה חופשית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5" name="צורה חופשית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6" name="צורה חופשית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7" name="צורה חופשית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8" name="צורה חופשית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59" name="צורה חופשית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0" name="צורה חופשית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1" name="צורה חופשית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2" name="צורה חופשית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3" name="צורה חופשית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4" name="צורה חופשית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</p:grpSp>
      </p:grpSp>
      <p:sp>
        <p:nvSpPr>
          <p:cNvPr id="165" name="מלבן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cxnSp>
        <p:nvCxnSpPr>
          <p:cNvPr id="166" name="מחבר ישר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מחבר ישר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r" latinLnBrk="0">
              <a:defRPr lang="he-IL" sz="340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800">
                <a:solidFill>
                  <a:schemeClr val="bg1"/>
                </a:solidFill>
              </a:defRPr>
            </a:lvl1pPr>
            <a:lvl2pPr marL="457200" indent="0" algn="r" latinLnBrk="0">
              <a:buNone/>
              <a:defRPr lang="he-IL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295399" y="2285999"/>
            <a:ext cx="4389120" cy="3886201"/>
          </a:xfrm>
        </p:spPr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0FC5A56A-68A6-4634-BA6B-87953FE74BA7}" type="datetime1">
              <a:t>י"ד/שבט/תשע"ד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AC90AFF6-8BA1-4B32-BE45-394ADAD37B54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000" b="0"/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295399" y="2286000"/>
            <a:ext cx="4389120" cy="823912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000" b="0"/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295399" y="3179928"/>
            <a:ext cx="4389120" cy="2992272"/>
          </a:xfrm>
        </p:spPr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0FB6D87A-6C5D-4A5B-BFB2-420B3BB4C839}" type="datetime1">
              <a:t>י"ד/שבט/תשע"ד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AC90AFF6-8BA1-4B32-BE45-394ADAD37B54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צורה חופשית 22"/>
          <p:cNvSpPr>
            <a:spLocks/>
          </p:cNvSpPr>
          <p:nvPr userDrawn="1"/>
        </p:nvSpPr>
        <p:spPr bwMode="ltGray">
          <a:xfrm flipV="1">
            <a:off x="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צורה חופשית 20"/>
          <p:cNvSpPr>
            <a:spLocks/>
          </p:cNvSpPr>
          <p:nvPr userDrawn="1"/>
        </p:nvSpPr>
        <p:spPr bwMode="ltGray">
          <a:xfrm flipH="1">
            <a:off x="11094721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  <a:p>
            <a:pPr lvl="5" algn="r" rtl="1"/>
            <a:r>
              <a:rPr lang="he-IL"/>
              <a:t>שש</a:t>
            </a:r>
          </a:p>
          <a:p>
            <a:pPr lvl="6" algn="r" rtl="1"/>
            <a:r>
              <a:rPr lang="he-IL"/>
              <a:t>שבע</a:t>
            </a:r>
          </a:p>
          <a:p>
            <a:pPr lvl="7" algn="r" rtl="1"/>
            <a:r>
              <a:rPr lang="he-IL"/>
              <a:t>שמונה</a:t>
            </a:r>
          </a:p>
          <a:p>
            <a:pPr lvl="8" algn="r" rtl="1"/>
            <a:r>
              <a:rPr lang="he-IL"/>
              <a:t>תשע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2729809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A731277A-089A-4FCD-8BA0-D590859AFA74}" type="datetime1">
              <a:rPr lang="he-IL" smtClean="0"/>
              <a:pPr rtl="1"/>
              <a:t>י"ד/שבט/תשע"ד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495800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295399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C90AFF6-8BA1-4B32-BE45-394ADAD37B54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0" name="מחבר ישר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he-IL" sz="34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he-IL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02920" indent="-228600" algn="r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he-IL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777240" indent="-228600" algn="r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he-IL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51560" indent="-228600" algn="r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e-IL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325880" indent="-228600" algn="r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e-IL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600200" indent="-228600" algn="r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e-IL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1874520" indent="-228600" algn="r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e-IL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148840" indent="-228600" algn="r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e-IL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423160" indent="-228600" algn="r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he-IL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he-IL"/>
              <a:t>פריסת כותרת עם תמונה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rtl="1"/>
            <a:r>
              <a:rPr lang="he-IL" dirty="0"/>
              <a:t>כותרת משנה</a:t>
            </a:r>
          </a:p>
        </p:txBody>
      </p:sp>
      <p:pic>
        <p:nvPicPr>
          <p:cNvPr id="5" name="מציין מיקום תמונה 4" descr="שלוש קפקייקס" title="תמונה לדוגמה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מציין מיקום של תמונה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9712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כותרת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 rtl="1"/>
            <a:r>
              <a:rPr lang="he-IL"/>
              <a:t>כיתוב</a:t>
            </a:r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r" rtl="1"/>
            <a:r>
              <a:rPr lang="he-IL"/>
              <a:t>כיתוב</a:t>
            </a:r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r" rtl="1"/>
            <a:r>
              <a:rPr lang="he-IL"/>
              <a:t>כיתוב</a:t>
            </a:r>
          </a:p>
        </p:txBody>
      </p:sp>
      <p:sp>
        <p:nvSpPr>
          <p:cNvPr id="2" name="מציין מיקום תמונה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מציין מיקום תמונה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מציין מיקום תמונה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ה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מציין מיקום של תמונה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מציין מיקום של תמונה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מציין מיקום של תמונה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80215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מונה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85823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צורות לב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</Words>
  <Application>Microsoft Office PowerPoint</Application>
  <PresentationFormat>מסך רחב</PresentationFormat>
  <Paragraphs>7</Paragraphs>
  <Slides>5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Tahoma</vt:lpstr>
      <vt:lpstr>צורות לב 16x9</vt:lpstr>
      <vt:lpstr>פריסת כותרת עם תמונה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2014-01-15T13:51:50Z</dcterms:created>
  <dcterms:modified xsi:type="dcterms:W3CDTF">2014-01-15T13:51:58Z</dcterms:modified>
</cp:coreProperties>
</file>