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62" r:id="rId3"/>
    <p:sldId id="257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339" autoAdjust="0"/>
    <p:restoredTop sz="90805" autoAdjust="0"/>
  </p:normalViewPr>
  <p:slideViewPr>
    <p:cSldViewPr snapToGrid="0" showGuides="1">
      <p:cViewPr varScale="1">
        <p:scale>
          <a:sx n="86" d="100"/>
          <a:sy n="86" d="100"/>
        </p:scale>
        <p:origin x="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1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2447117E-D58A-422A-A81B-362E9F2EA265}" type="datetimeFigureOut">
              <a:rPr lang="he-IL" smtClean="0"/>
              <a:t>כ"ב/שבט/תשע"ד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9A438575-B761-4121-A7E4-457BB62656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D1552672-2D72-42C2-B0B5-4CADDCB794C9}" type="datetimeFigureOut">
              <a:rPr lang="he-IL" smtClean="0"/>
              <a:pPr rtl="1"/>
              <a:t>כ"ב/שבט/תשע"ד</a:t>
            </a:fld>
            <a:endParaRPr lang="he-IL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F54BA502-DDEA-4552-B72A-9C62FF6620C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באפשרותך להוסיף קטגוריות וערכי נקודות משלך למשחק לוח זה. הקלד את השאלות והתשובות שלך בשקופיות שסיפקנו.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בתצוגת הצגת שקופיות, בחר </a:t>
            </a:r>
            <a:r>
              <a:rPr lang="he-IL" dirty="0" smtClean="0"/>
              <a:t>בטקסט המסומן בקו תחתון </a:t>
            </a:r>
            <a:r>
              <a:rPr lang="he-IL" dirty="0"/>
              <a:t>כדי לעבור לשאלה זו,  </a:t>
            </a:r>
            <a:r>
              <a:rPr lang="he-IL" dirty="0" smtClean="0"/>
              <a:t>ולאחר מכן עבור לשקופית התשובה. </a:t>
            </a:r>
            <a:r>
              <a:rPr lang="he-IL" dirty="0"/>
              <a:t>השתמש </a:t>
            </a:r>
            <a:r>
              <a:rPr lang="he-IL" dirty="0" smtClean="0"/>
              <a:t>במשולש הימני </a:t>
            </a:r>
            <a:r>
              <a:rPr lang="he-IL" dirty="0"/>
              <a:t>כדי לחזור לשקופית משחק לוח זו. </a:t>
            </a:r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F54BA502-DDEA-4552-B72A-9C62FF6620C8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F54BA502-DDEA-4552-B72A-9C62FF6620C8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הקלד את השאלות והתשובות שלך במצייני המיקום. באפשרותך להוסיף את הקטגוריה ואת ערך הנקודות בתחתית לעיון</a:t>
            </a:r>
            <a:r>
              <a:rPr lang="he-IL" dirty="0" smtClean="0"/>
              <a:t>.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בתצוגת הצגת שקופיות, בחר במשולש השמאלי כדי לחשוף את התשובה. בחר במשולש הימני כדי לחזור אל שקופית משחק הלוח. </a:t>
            </a:r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F54BA502-DDEA-4552-B72A-9C62FF6620C8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הקלד את השאלות והתשובות שלך במצייני המיקום. באפשרותך להוסיף את הקטגוריה ואת ערך הנקודות בתחתית לעיון.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בתצוגת הצגת שקופיות, </a:t>
            </a:r>
            <a:r>
              <a:rPr lang="he-IL" dirty="0" smtClean="0"/>
              <a:t>‎בחר </a:t>
            </a:r>
            <a:r>
              <a:rPr lang="he-IL" dirty="0"/>
              <a:t>בחר במשולש הימני כדי לחזור אל שקופית משחק הלוח. </a:t>
            </a:r>
          </a:p>
          <a:p>
            <a:pPr algn="r" rtl="1"/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F54BA502-DDEA-4552-B72A-9C62FF6620C8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F54BA502-DDEA-4552-B72A-9C62FF6620C8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F54BA502-DDEA-4552-B72A-9C62FF6620C8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משחק לו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7"/>
          <p:cNvSpPr>
            <a:spLocks noGrp="1"/>
          </p:cNvSpPr>
          <p:nvPr>
            <p:ph type="body" sz="quarter" idx="13" hasCustomPrompt="1"/>
          </p:nvPr>
        </p:nvSpPr>
        <p:spPr>
          <a:xfrm>
            <a:off x="9760039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chemeClr val="tx1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קטגוריה 1</a:t>
            </a:r>
          </a:p>
        </p:txBody>
      </p:sp>
      <p:sp>
        <p:nvSpPr>
          <p:cNvPr id="40" name="מציין מיקום טקסט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45" name="מציין מיקום טקסט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50" name="מציין מיקום טקסט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55" name="מציין מיקום טקסט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60" name="מציין מיקום טקסט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36" name="מציין מיקום טקסט 7"/>
          <p:cNvSpPr>
            <a:spLocks noGrp="1"/>
          </p:cNvSpPr>
          <p:nvPr>
            <p:ph type="body" sz="quarter" idx="14" hasCustomPrompt="1"/>
          </p:nvPr>
        </p:nvSpPr>
        <p:spPr>
          <a:xfrm>
            <a:off x="7403205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chemeClr val="tx1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קטגוריה 2</a:t>
            </a:r>
          </a:p>
        </p:txBody>
      </p:sp>
      <p:sp>
        <p:nvSpPr>
          <p:cNvPr id="41" name="מציין מיקום טקסט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46" name="מציין מיקום טקסט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51" name="מציין מיקום טקסט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56" name="מציין מיקום טקסט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61" name="מציין מיקום טקסט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37" name="מציין מיקום טקסט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chemeClr val="tx1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קטגוריה 3</a:t>
            </a:r>
          </a:p>
        </p:txBody>
      </p:sp>
      <p:sp>
        <p:nvSpPr>
          <p:cNvPr id="42" name="מציין מיקום טקסט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47" name="מציין מיקום טקסט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52" name="מציין מיקום טקסט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57" name="מציין מיקום טקסט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62" name="מציין מיקום טקסט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38" name="מציין מיקום טקסט 7"/>
          <p:cNvSpPr>
            <a:spLocks noGrp="1"/>
          </p:cNvSpPr>
          <p:nvPr>
            <p:ph type="body" sz="quarter" idx="16" hasCustomPrompt="1"/>
          </p:nvPr>
        </p:nvSpPr>
        <p:spPr>
          <a:xfrm>
            <a:off x="2689537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chemeClr val="tx1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קטגוריה 4</a:t>
            </a:r>
          </a:p>
        </p:txBody>
      </p:sp>
      <p:sp>
        <p:nvSpPr>
          <p:cNvPr id="43" name="מציין מיקום טקסט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48" name="מציין מיקום טקסט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53" name="מציין מיקום טקסט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58" name="מציין מיקום טקסט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63" name="מציין מיקום טקסט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39" name="מציין מיקום טקסט 7"/>
          <p:cNvSpPr>
            <a:spLocks noGrp="1"/>
          </p:cNvSpPr>
          <p:nvPr>
            <p:ph type="body" sz="quarter" idx="17" hasCustomPrompt="1"/>
          </p:nvPr>
        </p:nvSpPr>
        <p:spPr>
          <a:xfrm>
            <a:off x="332703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chemeClr val="tx1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קטגוריה 5</a:t>
            </a:r>
          </a:p>
        </p:txBody>
      </p:sp>
      <p:sp>
        <p:nvSpPr>
          <p:cNvPr id="44" name="מציין מיקום טקסט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49" name="מציין מיקום טקסט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54" name="מציין מיקום טקסט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59" name="מציין מיקום טקסט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64" name="מציין מיקום טקסט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baseline="0">
                <a:solidFill>
                  <a:srgbClr val="FFFFFF"/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תשובות בקטגוריה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12" name="שאלה"/>
          <p:cNvSpPr>
            <a:spLocks noGrp="1"/>
          </p:cNvSpPr>
          <p:nvPr>
            <p:ph type="body" sz="quarter" idx="13" hasCustomPrompt="1"/>
          </p:nvPr>
        </p:nvSpPr>
        <p:spPr>
          <a:xfrm>
            <a:off x="1455071" y="1873957"/>
            <a:ext cx="8885530" cy="2001892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3200" baseline="0"/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הוסף תשובה כאן. </a:t>
            </a:r>
          </a:p>
        </p:txBody>
      </p:sp>
      <p:sp>
        <p:nvSpPr>
          <p:cNvPr id="8" name="שאלה"/>
          <p:cNvSpPr txBox="1"/>
          <p:nvPr userDrawn="1"/>
        </p:nvSpPr>
        <p:spPr>
          <a:xfrm rot="5400000">
            <a:off x="8463491" y="1990048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he-IL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תשובה</a:t>
            </a:r>
          </a:p>
        </p:txBody>
      </p:sp>
      <p:sp>
        <p:nvSpPr>
          <p:cNvPr id="9" name="נקודות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57422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44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 dirty="0"/>
              <a:t>נקודות</a:t>
            </a:r>
          </a:p>
        </p:txBody>
      </p:sp>
      <p:sp>
        <p:nvSpPr>
          <p:cNvPr id="13" name="כותרת 5"/>
          <p:cNvSpPr>
            <a:spLocks noGrp="1"/>
          </p:cNvSpPr>
          <p:nvPr>
            <p:ph type="title" hasCustomPrompt="1"/>
          </p:nvPr>
        </p:nvSpPr>
        <p:spPr>
          <a:xfrm>
            <a:off x="3040307" y="5900384"/>
            <a:ext cx="7969542" cy="781394"/>
          </a:xfrm>
        </p:spPr>
        <p:txBody>
          <a:bodyPr/>
          <a:lstStyle>
            <a:lvl1pPr algn="r" latinLnBrk="0">
              <a:defRPr lang="he-IL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algn="r" rtl="1"/>
            <a:r>
              <a:rPr lang="he-IL" dirty="0"/>
              <a:t>קטגוריה </a:t>
            </a:r>
            <a:r>
              <a:rPr lang="he-IL" dirty="0" smtClean="0"/>
              <a:t>3</a:t>
            </a:r>
            <a:endParaRPr lang="he-IL" dirty="0"/>
          </a:p>
        </p:txBody>
      </p:sp>
      <p:sp>
        <p:nvSpPr>
          <p:cNvPr id="16" name="חזרה למשחק הלוח">
            <a:hlinkClick r:id="rId2" action="ppaction://hlinksldjump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קו מפריד בקטגוריה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4" name="כותרת 3"/>
          <p:cNvSpPr>
            <a:spLocks noGrp="1"/>
          </p:cNvSpPr>
          <p:nvPr>
            <p:ph type="title" hasCustomPrompt="1"/>
          </p:nvPr>
        </p:nvSpPr>
        <p:spPr>
          <a:xfrm>
            <a:off x="230188" y="3522944"/>
            <a:ext cx="10828224" cy="1583628"/>
          </a:xfrm>
        </p:spPr>
        <p:txBody>
          <a:bodyPr>
            <a:normAutofit/>
          </a:bodyPr>
          <a:lstStyle>
            <a:lvl1pPr algn="r" latinLnBrk="0">
              <a:defRPr lang="he-IL" sz="5400" baseline="0">
                <a:solidFill>
                  <a:schemeClr val="tx1"/>
                </a:solidFill>
              </a:defRPr>
            </a:lvl1pPr>
          </a:lstStyle>
          <a:p>
            <a:pPr algn="r" rtl="1"/>
            <a:r>
              <a:rPr lang="he-IL"/>
              <a:t>שקופית הפרדה בקטגוריה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אלות בקטגוריה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10" name="חזרה למשחק הלוח">
            <a:hlinkClick r:id="" action="ppaction://hlinkshowjump?jump=nextslide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  <p:sp>
        <p:nvSpPr>
          <p:cNvPr id="12" name="חזרה למשחק הלוח">
            <a:hlinkClick r:id="rId2" action="ppaction://hlinksldjump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  <p:sp>
        <p:nvSpPr>
          <p:cNvPr id="14" name="שאלה"/>
          <p:cNvSpPr>
            <a:spLocks noGrp="1"/>
          </p:cNvSpPr>
          <p:nvPr>
            <p:ph type="body" sz="quarter" idx="13" hasCustomPrompt="1"/>
          </p:nvPr>
        </p:nvSpPr>
        <p:spPr>
          <a:xfrm>
            <a:off x="1464791" y="1873957"/>
            <a:ext cx="8885530" cy="2001892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3200" baseline="0"/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הוסף שאלה כאן. </a:t>
            </a:r>
          </a:p>
        </p:txBody>
      </p:sp>
      <p:sp>
        <p:nvSpPr>
          <p:cNvPr id="15" name="נקודות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133588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44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 dirty="0"/>
              <a:t>נקודות</a:t>
            </a:r>
          </a:p>
        </p:txBody>
      </p:sp>
      <p:sp>
        <p:nvSpPr>
          <p:cNvPr id="16" name="כותרת 5"/>
          <p:cNvSpPr>
            <a:spLocks noGrp="1"/>
          </p:cNvSpPr>
          <p:nvPr>
            <p:ph type="title" hasCustomPrompt="1"/>
          </p:nvPr>
        </p:nvSpPr>
        <p:spPr>
          <a:xfrm>
            <a:off x="3040307" y="5900384"/>
            <a:ext cx="7969542" cy="781394"/>
          </a:xfrm>
        </p:spPr>
        <p:txBody>
          <a:bodyPr/>
          <a:lstStyle>
            <a:lvl1pPr algn="r" latinLnBrk="0">
              <a:defRPr lang="he-IL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algn="r" rtl="1"/>
            <a:r>
              <a:rPr lang="he-IL"/>
              <a:t>קטגוריה 4</a:t>
            </a:r>
          </a:p>
        </p:txBody>
      </p:sp>
      <p:sp>
        <p:nvSpPr>
          <p:cNvPr id="11" name="שאלה"/>
          <p:cNvSpPr txBox="1"/>
          <p:nvPr userDrawn="1"/>
        </p:nvSpPr>
        <p:spPr>
          <a:xfrm rot="5400000">
            <a:off x="8468313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he-IL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שאלה</a:t>
            </a:r>
            <a:endParaRPr lang="he-IL" sz="11500" dirty="0">
              <a:solidFill>
                <a:schemeClr val="bg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אלות בקטגוריה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12" name="שאלה"/>
          <p:cNvSpPr>
            <a:spLocks noGrp="1"/>
          </p:cNvSpPr>
          <p:nvPr>
            <p:ph type="body" sz="quarter" idx="13" hasCustomPrompt="1"/>
          </p:nvPr>
        </p:nvSpPr>
        <p:spPr>
          <a:xfrm>
            <a:off x="1455071" y="1873957"/>
            <a:ext cx="8885530" cy="2001892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3200" baseline="0"/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הוסף תשובה כאן. </a:t>
            </a:r>
          </a:p>
        </p:txBody>
      </p:sp>
      <p:sp>
        <p:nvSpPr>
          <p:cNvPr id="8" name="שאלה"/>
          <p:cNvSpPr txBox="1"/>
          <p:nvPr userDrawn="1"/>
        </p:nvSpPr>
        <p:spPr>
          <a:xfrm rot="5400000">
            <a:off x="8463491" y="1990048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he-IL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תשובה</a:t>
            </a:r>
          </a:p>
        </p:txBody>
      </p:sp>
      <p:sp>
        <p:nvSpPr>
          <p:cNvPr id="9" name="נקודות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57422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44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 dirty="0"/>
              <a:t>נקודות</a:t>
            </a:r>
          </a:p>
        </p:txBody>
      </p:sp>
      <p:sp>
        <p:nvSpPr>
          <p:cNvPr id="13" name="כותרת 5"/>
          <p:cNvSpPr>
            <a:spLocks noGrp="1"/>
          </p:cNvSpPr>
          <p:nvPr>
            <p:ph type="title" hasCustomPrompt="1"/>
          </p:nvPr>
        </p:nvSpPr>
        <p:spPr>
          <a:xfrm>
            <a:off x="3040307" y="5900384"/>
            <a:ext cx="7969542" cy="781394"/>
          </a:xfrm>
        </p:spPr>
        <p:txBody>
          <a:bodyPr/>
          <a:lstStyle>
            <a:lvl1pPr algn="r" latinLnBrk="0">
              <a:defRPr lang="he-IL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algn="r" rtl="1"/>
            <a:r>
              <a:rPr lang="he-IL" dirty="0"/>
              <a:t>קטגוריה </a:t>
            </a:r>
            <a:r>
              <a:rPr lang="he-IL" dirty="0" smtClean="0"/>
              <a:t>4</a:t>
            </a:r>
            <a:endParaRPr lang="he-IL" dirty="0"/>
          </a:p>
        </p:txBody>
      </p:sp>
      <p:sp>
        <p:nvSpPr>
          <p:cNvPr id="16" name="חזרה למשחק הלוח">
            <a:hlinkClick r:id="rId2" action="ppaction://hlinksldjump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מפריד קטגוריה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4" name="כותרת 3"/>
          <p:cNvSpPr>
            <a:spLocks noGrp="1"/>
          </p:cNvSpPr>
          <p:nvPr>
            <p:ph type="title" hasCustomPrompt="1"/>
          </p:nvPr>
        </p:nvSpPr>
        <p:spPr>
          <a:xfrm>
            <a:off x="230188" y="3522944"/>
            <a:ext cx="10828224" cy="1583628"/>
          </a:xfrm>
        </p:spPr>
        <p:txBody>
          <a:bodyPr>
            <a:normAutofit/>
          </a:bodyPr>
          <a:lstStyle>
            <a:lvl1pPr algn="r" latinLnBrk="0">
              <a:defRPr lang="he-IL" sz="5400" baseline="0">
                <a:solidFill>
                  <a:schemeClr val="tx1"/>
                </a:solidFill>
              </a:defRPr>
            </a:lvl1pPr>
          </a:lstStyle>
          <a:p>
            <a:pPr algn="r" rtl="1"/>
            <a:r>
              <a:rPr lang="he-IL"/>
              <a:t>שקופית הפרדה בקטגוריה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אלות בקטגוריה 5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10" name="חזרה למשחק הלוח">
            <a:hlinkClick r:id="" action="ppaction://hlinkshowjump?jump=nextslide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  <p:sp>
        <p:nvSpPr>
          <p:cNvPr id="12" name="חזרה למשחק הלוח">
            <a:hlinkClick r:id="rId2" action="ppaction://hlinksldjump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  <p:sp>
        <p:nvSpPr>
          <p:cNvPr id="14" name="שאלה"/>
          <p:cNvSpPr>
            <a:spLocks noGrp="1"/>
          </p:cNvSpPr>
          <p:nvPr>
            <p:ph type="body" sz="quarter" idx="13" hasCustomPrompt="1"/>
          </p:nvPr>
        </p:nvSpPr>
        <p:spPr>
          <a:xfrm>
            <a:off x="1464791" y="1873957"/>
            <a:ext cx="8885530" cy="2001892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3200" baseline="0"/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הוסף שאלה כאן. </a:t>
            </a:r>
          </a:p>
        </p:txBody>
      </p:sp>
      <p:sp>
        <p:nvSpPr>
          <p:cNvPr id="15" name="נקודות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133588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44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16" name="כותרת 5"/>
          <p:cNvSpPr>
            <a:spLocks noGrp="1"/>
          </p:cNvSpPr>
          <p:nvPr>
            <p:ph type="title" hasCustomPrompt="1"/>
          </p:nvPr>
        </p:nvSpPr>
        <p:spPr>
          <a:xfrm>
            <a:off x="3040307" y="5900384"/>
            <a:ext cx="7969542" cy="781394"/>
          </a:xfrm>
        </p:spPr>
        <p:txBody>
          <a:bodyPr/>
          <a:lstStyle>
            <a:lvl1pPr algn="r" latinLnBrk="0">
              <a:defRPr lang="he-IL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algn="r" rtl="1"/>
            <a:r>
              <a:rPr lang="he-IL"/>
              <a:t>קטגוריה 5</a:t>
            </a:r>
          </a:p>
        </p:txBody>
      </p:sp>
      <p:sp>
        <p:nvSpPr>
          <p:cNvPr id="11" name="שאלה"/>
          <p:cNvSpPr txBox="1"/>
          <p:nvPr userDrawn="1"/>
        </p:nvSpPr>
        <p:spPr>
          <a:xfrm rot="5400000">
            <a:off x="8468313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he-IL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שאלה</a:t>
            </a:r>
            <a:endParaRPr lang="he-IL" sz="11500" dirty="0">
              <a:solidFill>
                <a:schemeClr val="bg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אלות בקטגוריה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12" name="שאלה"/>
          <p:cNvSpPr>
            <a:spLocks noGrp="1"/>
          </p:cNvSpPr>
          <p:nvPr>
            <p:ph type="body" sz="quarter" idx="13" hasCustomPrompt="1"/>
          </p:nvPr>
        </p:nvSpPr>
        <p:spPr>
          <a:xfrm>
            <a:off x="1455071" y="1873957"/>
            <a:ext cx="8885530" cy="2001892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3200" baseline="0"/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הוסף תשובה כאן. </a:t>
            </a:r>
          </a:p>
        </p:txBody>
      </p:sp>
      <p:sp>
        <p:nvSpPr>
          <p:cNvPr id="8" name="שאלה"/>
          <p:cNvSpPr txBox="1"/>
          <p:nvPr userDrawn="1"/>
        </p:nvSpPr>
        <p:spPr>
          <a:xfrm rot="5400000">
            <a:off x="8463491" y="1990048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he-IL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תשובה</a:t>
            </a:r>
          </a:p>
        </p:txBody>
      </p:sp>
      <p:sp>
        <p:nvSpPr>
          <p:cNvPr id="9" name="נקודות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57422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44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 dirty="0"/>
              <a:t>נקודות</a:t>
            </a:r>
          </a:p>
        </p:txBody>
      </p:sp>
      <p:sp>
        <p:nvSpPr>
          <p:cNvPr id="13" name="כותרת 5"/>
          <p:cNvSpPr>
            <a:spLocks noGrp="1"/>
          </p:cNvSpPr>
          <p:nvPr>
            <p:ph type="title" hasCustomPrompt="1"/>
          </p:nvPr>
        </p:nvSpPr>
        <p:spPr>
          <a:xfrm>
            <a:off x="3040307" y="5900384"/>
            <a:ext cx="7969542" cy="781394"/>
          </a:xfrm>
        </p:spPr>
        <p:txBody>
          <a:bodyPr/>
          <a:lstStyle>
            <a:lvl1pPr algn="r" latinLnBrk="0">
              <a:defRPr lang="he-IL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algn="r" rtl="1"/>
            <a:r>
              <a:rPr lang="he-IL" dirty="0"/>
              <a:t>קטגוריה </a:t>
            </a:r>
            <a:r>
              <a:rPr lang="he-IL" dirty="0" smtClean="0"/>
              <a:t>5</a:t>
            </a:r>
            <a:endParaRPr lang="he-IL" dirty="0"/>
          </a:p>
        </p:txBody>
      </p:sp>
      <p:sp>
        <p:nvSpPr>
          <p:cNvPr id="16" name="חזרה למשחק הלוח">
            <a:hlinkClick r:id="rId2" action="ppaction://hlinksldjump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מפריד קטגוריה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4" name="כותרת 3"/>
          <p:cNvSpPr>
            <a:spLocks noGrp="1"/>
          </p:cNvSpPr>
          <p:nvPr>
            <p:ph type="title" hasCustomPrompt="1"/>
          </p:nvPr>
        </p:nvSpPr>
        <p:spPr>
          <a:xfrm>
            <a:off x="230188" y="3522944"/>
            <a:ext cx="10828224" cy="1583628"/>
          </a:xfrm>
        </p:spPr>
        <p:txBody>
          <a:bodyPr>
            <a:normAutofit/>
          </a:bodyPr>
          <a:lstStyle>
            <a:lvl1pPr algn="r" latinLnBrk="0">
              <a:defRPr lang="he-IL" sz="5400" baseline="0">
                <a:solidFill>
                  <a:schemeClr val="tx1"/>
                </a:solidFill>
              </a:defRPr>
            </a:lvl1pPr>
          </a:lstStyle>
          <a:p>
            <a:pPr algn="r" rtl="1"/>
            <a:r>
              <a:rPr lang="he-IL"/>
              <a:t>שקופית הפרדה בקטגוריה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אלות בקטגוריה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שאלה"/>
          <p:cNvSpPr txBox="1"/>
          <p:nvPr userDrawn="1"/>
        </p:nvSpPr>
        <p:spPr>
          <a:xfrm rot="5400000">
            <a:off x="8468313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he-IL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שאלה</a:t>
            </a:r>
            <a:endParaRPr lang="he-IL" sz="11500" dirty="0">
              <a:solidFill>
                <a:schemeClr val="bg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שאלה"/>
          <p:cNvSpPr>
            <a:spLocks noGrp="1"/>
          </p:cNvSpPr>
          <p:nvPr>
            <p:ph type="body" sz="quarter" idx="13" hasCustomPrompt="1"/>
          </p:nvPr>
        </p:nvSpPr>
        <p:spPr>
          <a:xfrm>
            <a:off x="1464791" y="1873957"/>
            <a:ext cx="8885530" cy="2001892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3200" baseline="0"/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הוסף שאלה כאן. </a:t>
            </a:r>
          </a:p>
        </p:txBody>
      </p:sp>
      <p:sp>
        <p:nvSpPr>
          <p:cNvPr id="2" name="מלבן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13" name="נקודות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106292" y="5900384"/>
            <a:ext cx="1897666" cy="781394"/>
          </a:xfrm>
        </p:spPr>
        <p:txBody>
          <a:bodyPr anchor="ctr">
            <a:noAutofit/>
          </a:bodyPr>
          <a:lstStyle>
            <a:lvl1pPr marL="0" indent="0" algn="l" rtl="1" latinLnBrk="0">
              <a:spcBef>
                <a:spcPts val="0"/>
              </a:spcBef>
              <a:buNone/>
              <a:defRPr lang="he-IL" sz="44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 dirty="0"/>
              <a:t>נקודות</a:t>
            </a:r>
          </a:p>
        </p:txBody>
      </p:sp>
      <p:sp>
        <p:nvSpPr>
          <p:cNvPr id="10" name="חזרה למשחק הלוח">
            <a:hlinkClick r:id="" action="ppaction://hlinkshowjump?jump=nextslide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  <p:sp>
        <p:nvSpPr>
          <p:cNvPr id="6" name="כותרת 5"/>
          <p:cNvSpPr>
            <a:spLocks noGrp="1"/>
          </p:cNvSpPr>
          <p:nvPr>
            <p:ph type="title" hasCustomPrompt="1"/>
          </p:nvPr>
        </p:nvSpPr>
        <p:spPr>
          <a:xfrm>
            <a:off x="3040307" y="5900384"/>
            <a:ext cx="7969542" cy="781394"/>
          </a:xfrm>
        </p:spPr>
        <p:txBody>
          <a:bodyPr/>
          <a:lstStyle>
            <a:lvl1pPr algn="r" latinLnBrk="0">
              <a:defRPr lang="he-IL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algn="r" rtl="1"/>
            <a:r>
              <a:rPr lang="he-IL"/>
              <a:t>קטגוריה 1</a:t>
            </a:r>
          </a:p>
        </p:txBody>
      </p:sp>
      <p:sp>
        <p:nvSpPr>
          <p:cNvPr id="14" name="חזרה למשחק הלוח">
            <a:hlinkClick r:id="rId2" action="ppaction://hlinksldjump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תשובות בקטגוריה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שאלה"/>
          <p:cNvSpPr txBox="1"/>
          <p:nvPr userDrawn="1"/>
        </p:nvSpPr>
        <p:spPr>
          <a:xfrm rot="5400000">
            <a:off x="8463491" y="1990048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he-IL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תשובה</a:t>
            </a:r>
          </a:p>
        </p:txBody>
      </p:sp>
      <p:sp>
        <p:nvSpPr>
          <p:cNvPr id="8" name="שאלה"/>
          <p:cNvSpPr>
            <a:spLocks noGrp="1"/>
          </p:cNvSpPr>
          <p:nvPr>
            <p:ph type="body" sz="quarter" idx="13" hasCustomPrompt="1"/>
          </p:nvPr>
        </p:nvSpPr>
        <p:spPr>
          <a:xfrm>
            <a:off x="1455071" y="1873957"/>
            <a:ext cx="8885530" cy="2001892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3200" baseline="0"/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הוסף תשובה כאן. </a:t>
            </a:r>
          </a:p>
        </p:txBody>
      </p:sp>
      <p:sp>
        <p:nvSpPr>
          <p:cNvPr id="2" name="מלבן 1"/>
          <p:cNvSpPr/>
          <p:nvPr userDrawn="1"/>
        </p:nvSpPr>
        <p:spPr bwMode="invGray">
          <a:xfrm flipH="1"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13" name="נקודות"/>
          <p:cNvSpPr>
            <a:spLocks noGrp="1"/>
          </p:cNvSpPr>
          <p:nvPr userDrawn="1">
            <p:ph type="body" sz="quarter" idx="16" hasCustomPrompt="1"/>
          </p:nvPr>
        </p:nvSpPr>
        <p:spPr bwMode="auto">
          <a:xfrm>
            <a:off x="157422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44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 dirty="0"/>
              <a:t>נקודות</a:t>
            </a:r>
          </a:p>
        </p:txBody>
      </p:sp>
      <p:sp>
        <p:nvSpPr>
          <p:cNvPr id="11" name="כותרת 5"/>
          <p:cNvSpPr>
            <a:spLocks noGrp="1"/>
          </p:cNvSpPr>
          <p:nvPr>
            <p:ph type="title" hasCustomPrompt="1"/>
          </p:nvPr>
        </p:nvSpPr>
        <p:spPr>
          <a:xfrm>
            <a:off x="3040307" y="5900384"/>
            <a:ext cx="7969542" cy="781394"/>
          </a:xfrm>
        </p:spPr>
        <p:txBody>
          <a:bodyPr/>
          <a:lstStyle>
            <a:lvl1pPr algn="r" latinLnBrk="0">
              <a:defRPr lang="he-IL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algn="r" rtl="1"/>
            <a:r>
              <a:rPr lang="he-IL"/>
              <a:t>קטגוריה 1</a:t>
            </a:r>
          </a:p>
        </p:txBody>
      </p:sp>
      <p:sp>
        <p:nvSpPr>
          <p:cNvPr id="12" name="חזרה למשחק הלוח">
            <a:hlinkClick r:id="rId2" action="ppaction://hlinksldjump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מפריד בקטגוריה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4" name="כותרת 3"/>
          <p:cNvSpPr>
            <a:spLocks noGrp="1"/>
          </p:cNvSpPr>
          <p:nvPr>
            <p:ph type="title" hasCustomPrompt="1"/>
          </p:nvPr>
        </p:nvSpPr>
        <p:spPr>
          <a:xfrm>
            <a:off x="230188" y="3522944"/>
            <a:ext cx="10828224" cy="1583628"/>
          </a:xfrm>
        </p:spPr>
        <p:txBody>
          <a:bodyPr>
            <a:normAutofit/>
          </a:bodyPr>
          <a:lstStyle>
            <a:lvl1pPr algn="r" latinLnBrk="0">
              <a:defRPr lang="he-IL" sz="5400" baseline="0">
                <a:solidFill>
                  <a:schemeClr val="tx1"/>
                </a:solidFill>
              </a:defRPr>
            </a:lvl1pPr>
          </a:lstStyle>
          <a:p>
            <a:pPr algn="r" rtl="1"/>
            <a:r>
              <a:rPr lang="he-IL"/>
              <a:t>שקופית הפרדה בקטגוריה 2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אלות בקטגוריה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10" name="חזרה למשחק הלוח">
            <a:hlinkClick r:id="" action="ppaction://hlinkshowjump?jump=nextslide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  <p:sp>
        <p:nvSpPr>
          <p:cNvPr id="12" name="חזרה למשחק הלוח">
            <a:hlinkClick r:id="rId2" action="ppaction://hlinksldjump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  <p:sp>
        <p:nvSpPr>
          <p:cNvPr id="14" name="שאלה"/>
          <p:cNvSpPr>
            <a:spLocks noGrp="1"/>
          </p:cNvSpPr>
          <p:nvPr>
            <p:ph type="body" sz="quarter" idx="13" hasCustomPrompt="1"/>
          </p:nvPr>
        </p:nvSpPr>
        <p:spPr>
          <a:xfrm>
            <a:off x="1464791" y="1873957"/>
            <a:ext cx="8885530" cy="2001892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3200" baseline="0"/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הוסף שאלה כאן. </a:t>
            </a:r>
          </a:p>
        </p:txBody>
      </p:sp>
      <p:sp>
        <p:nvSpPr>
          <p:cNvPr id="15" name="נקודות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133588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44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16" name="כותרת 5"/>
          <p:cNvSpPr>
            <a:spLocks noGrp="1"/>
          </p:cNvSpPr>
          <p:nvPr>
            <p:ph type="title" hasCustomPrompt="1"/>
          </p:nvPr>
        </p:nvSpPr>
        <p:spPr>
          <a:xfrm>
            <a:off x="3040307" y="5900384"/>
            <a:ext cx="7969542" cy="781394"/>
          </a:xfrm>
        </p:spPr>
        <p:txBody>
          <a:bodyPr/>
          <a:lstStyle>
            <a:lvl1pPr algn="r" latinLnBrk="0">
              <a:defRPr lang="he-IL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algn="r" rtl="1"/>
            <a:r>
              <a:rPr lang="he-IL"/>
              <a:t>קטגוריה 2</a:t>
            </a:r>
          </a:p>
        </p:txBody>
      </p:sp>
      <p:sp>
        <p:nvSpPr>
          <p:cNvPr id="11" name="שאלה"/>
          <p:cNvSpPr txBox="1"/>
          <p:nvPr userDrawn="1"/>
        </p:nvSpPr>
        <p:spPr>
          <a:xfrm rot="5400000">
            <a:off x="8468313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he-IL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שאלה</a:t>
            </a:r>
            <a:endParaRPr lang="he-IL" sz="11500" dirty="0">
              <a:solidFill>
                <a:schemeClr val="bg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תשובות בקטגוריה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12" name="שאלה"/>
          <p:cNvSpPr>
            <a:spLocks noGrp="1"/>
          </p:cNvSpPr>
          <p:nvPr>
            <p:ph type="body" sz="quarter" idx="13" hasCustomPrompt="1"/>
          </p:nvPr>
        </p:nvSpPr>
        <p:spPr>
          <a:xfrm>
            <a:off x="1455071" y="1873957"/>
            <a:ext cx="8885530" cy="2001892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3200" baseline="0"/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הוסף תשובה כאן. </a:t>
            </a:r>
          </a:p>
        </p:txBody>
      </p:sp>
      <p:sp>
        <p:nvSpPr>
          <p:cNvPr id="8" name="שאלה"/>
          <p:cNvSpPr txBox="1"/>
          <p:nvPr userDrawn="1"/>
        </p:nvSpPr>
        <p:spPr>
          <a:xfrm rot="5400000">
            <a:off x="8463491" y="1990048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he-IL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תשובה</a:t>
            </a:r>
          </a:p>
        </p:txBody>
      </p:sp>
      <p:sp>
        <p:nvSpPr>
          <p:cNvPr id="9" name="נקודות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57422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44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 dirty="0"/>
              <a:t>נקודות</a:t>
            </a:r>
          </a:p>
        </p:txBody>
      </p:sp>
      <p:sp>
        <p:nvSpPr>
          <p:cNvPr id="13" name="כותרת 5"/>
          <p:cNvSpPr>
            <a:spLocks noGrp="1"/>
          </p:cNvSpPr>
          <p:nvPr>
            <p:ph type="title" hasCustomPrompt="1"/>
          </p:nvPr>
        </p:nvSpPr>
        <p:spPr>
          <a:xfrm>
            <a:off x="3040307" y="5900384"/>
            <a:ext cx="7969542" cy="781394"/>
          </a:xfrm>
        </p:spPr>
        <p:txBody>
          <a:bodyPr/>
          <a:lstStyle>
            <a:lvl1pPr algn="r" latinLnBrk="0">
              <a:defRPr lang="he-IL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algn="r" rtl="1"/>
            <a:r>
              <a:rPr lang="he-IL" dirty="0" smtClean="0"/>
              <a:t>קטגוריה 2 </a:t>
            </a:r>
            <a:endParaRPr lang="he-IL" dirty="0"/>
          </a:p>
        </p:txBody>
      </p:sp>
      <p:sp>
        <p:nvSpPr>
          <p:cNvPr id="16" name="חזרה למשחק הלוח">
            <a:hlinkClick r:id="rId2" action="ppaction://hlinksldjump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מפריד בקטגוריה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4" name="כותרת 3"/>
          <p:cNvSpPr>
            <a:spLocks noGrp="1"/>
          </p:cNvSpPr>
          <p:nvPr>
            <p:ph type="title" hasCustomPrompt="1"/>
          </p:nvPr>
        </p:nvSpPr>
        <p:spPr>
          <a:xfrm>
            <a:off x="230188" y="3522944"/>
            <a:ext cx="10828224" cy="1583628"/>
          </a:xfrm>
        </p:spPr>
        <p:txBody>
          <a:bodyPr>
            <a:normAutofit/>
          </a:bodyPr>
          <a:lstStyle>
            <a:lvl1pPr algn="r" latinLnBrk="0">
              <a:defRPr lang="he-IL" sz="5400" baseline="0">
                <a:solidFill>
                  <a:schemeClr val="tx1"/>
                </a:solidFill>
              </a:defRPr>
            </a:lvl1pPr>
          </a:lstStyle>
          <a:p>
            <a:pPr algn="r" rtl="1"/>
            <a:r>
              <a:rPr lang="he-IL"/>
              <a:t>שקופית הפרדה בקטגוריה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אלות בקטגוריה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10" name="חזרה למשחק הלוח">
            <a:hlinkClick r:id="" action="ppaction://hlinkshowjump?jump=nextslide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  <p:sp>
        <p:nvSpPr>
          <p:cNvPr id="12" name="חזרה למשחק הלוח">
            <a:hlinkClick r:id="rId2" action="ppaction://hlinksldjump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solidFill>
                <a:schemeClr val="tx1"/>
              </a:solidFill>
            </a:endParaRPr>
          </a:p>
        </p:txBody>
      </p:sp>
      <p:sp>
        <p:nvSpPr>
          <p:cNvPr id="14" name="שאלה"/>
          <p:cNvSpPr>
            <a:spLocks noGrp="1"/>
          </p:cNvSpPr>
          <p:nvPr>
            <p:ph type="body" sz="quarter" idx="13" hasCustomPrompt="1"/>
          </p:nvPr>
        </p:nvSpPr>
        <p:spPr>
          <a:xfrm>
            <a:off x="1464791" y="1873957"/>
            <a:ext cx="8885530" cy="2001892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3200" baseline="0"/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הוסף שאלה כאן. </a:t>
            </a:r>
          </a:p>
        </p:txBody>
      </p:sp>
      <p:sp>
        <p:nvSpPr>
          <p:cNvPr id="15" name="נקודות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133588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44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r" latinLnBrk="0">
              <a:spcBef>
                <a:spcPts val="0"/>
              </a:spcBef>
              <a:buNone/>
              <a:defRPr lang="he-IL" sz="3200"/>
            </a:lvl2pPr>
            <a:lvl3pPr marL="0" indent="0" algn="r" latinLnBrk="0">
              <a:spcBef>
                <a:spcPts val="0"/>
              </a:spcBef>
              <a:buNone/>
              <a:defRPr lang="he-IL" sz="3200"/>
            </a:lvl3pPr>
            <a:lvl4pPr marL="0" indent="0" algn="r" latinLnBrk="0">
              <a:spcBef>
                <a:spcPts val="0"/>
              </a:spcBef>
              <a:buNone/>
              <a:defRPr lang="he-IL" sz="3200"/>
            </a:lvl4pPr>
            <a:lvl5pPr marL="0" indent="0" algn="r" latinLnBrk="0">
              <a:spcBef>
                <a:spcPts val="0"/>
              </a:spcBef>
              <a:buNone/>
              <a:defRPr lang="he-IL" sz="3200"/>
            </a:lvl5pPr>
            <a:lvl6pPr marL="0" indent="0" algn="r" latinLnBrk="0">
              <a:spcBef>
                <a:spcPts val="0"/>
              </a:spcBef>
              <a:buNone/>
              <a:defRPr lang="he-IL" sz="3200"/>
            </a:lvl6pPr>
            <a:lvl7pPr marL="0" indent="0" algn="r" latinLnBrk="0">
              <a:spcBef>
                <a:spcPts val="0"/>
              </a:spcBef>
              <a:buNone/>
              <a:defRPr lang="he-IL" sz="3200"/>
            </a:lvl7pPr>
            <a:lvl8pPr marL="0" indent="0" algn="r" latinLnBrk="0">
              <a:spcBef>
                <a:spcPts val="0"/>
              </a:spcBef>
              <a:buNone/>
              <a:defRPr lang="he-IL" sz="3200"/>
            </a:lvl8pPr>
            <a:lvl9pPr marL="0" indent="0" algn="r" latinLnBrk="0">
              <a:spcBef>
                <a:spcPts val="0"/>
              </a:spcBef>
              <a:buNone/>
              <a:defRPr lang="he-IL" sz="3200"/>
            </a:lvl9pPr>
          </a:lstStyle>
          <a:p>
            <a:pPr lvl="0" algn="r" rtl="1"/>
            <a:r>
              <a:rPr lang="he-IL"/>
              <a:t>נקודות</a:t>
            </a:r>
          </a:p>
        </p:txBody>
      </p:sp>
      <p:sp>
        <p:nvSpPr>
          <p:cNvPr id="16" name="כותרת 5"/>
          <p:cNvSpPr>
            <a:spLocks noGrp="1"/>
          </p:cNvSpPr>
          <p:nvPr>
            <p:ph type="title" hasCustomPrompt="1"/>
          </p:nvPr>
        </p:nvSpPr>
        <p:spPr>
          <a:xfrm>
            <a:off x="3040307" y="5900384"/>
            <a:ext cx="7969542" cy="781394"/>
          </a:xfrm>
        </p:spPr>
        <p:txBody>
          <a:bodyPr/>
          <a:lstStyle>
            <a:lvl1pPr algn="r" latinLnBrk="0">
              <a:defRPr lang="he-IL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algn="r" rtl="1"/>
            <a:r>
              <a:rPr lang="he-IL"/>
              <a:t>קטגוריה 3</a:t>
            </a:r>
          </a:p>
        </p:txBody>
      </p:sp>
      <p:sp>
        <p:nvSpPr>
          <p:cNvPr id="11" name="שאלה"/>
          <p:cNvSpPr txBox="1"/>
          <p:nvPr userDrawn="1"/>
        </p:nvSpPr>
        <p:spPr>
          <a:xfrm rot="5400000">
            <a:off x="8468313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he-IL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שאלה</a:t>
            </a:r>
            <a:endParaRPr lang="he-IL" sz="11500" dirty="0">
              <a:solidFill>
                <a:schemeClr val="bg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861588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3F31A184-F35B-4AFC-AC27-402630BF31EA}" type="datetimeFigureOut">
              <a:rPr lang="he-IL" smtClean="0"/>
              <a:pPr rtl="1"/>
              <a:t>כ"ב/שבט/תשע"ד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4272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A1BD9D6C-B21A-4AFF-BD71-9CA00C1F4281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he-IL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he-IL"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he-IL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he-IL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he-IL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he-IL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מציין מיקום טקסט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קטגוריה 1</a:t>
            </a:r>
          </a:p>
        </p:txBody>
      </p:sp>
      <p:sp>
        <p:nvSpPr>
          <p:cNvPr id="128" name="מציין מיקום טקסט 127"/>
          <p:cNvSpPr>
            <a:spLocks noGrp="1"/>
          </p:cNvSpPr>
          <p:nvPr>
            <p:ph type="body" sz="quarter" idx="18"/>
          </p:nvPr>
        </p:nvSpPr>
        <p:spPr>
          <a:xfrm>
            <a:off x="9760039" y="1516491"/>
            <a:ext cx="2099258" cy="914400"/>
          </a:xfrm>
        </p:spPr>
        <p:txBody>
          <a:bodyPr/>
          <a:lstStyle/>
          <a:p>
            <a:pPr algn="r" rtl="1"/>
            <a:r>
              <a:rPr lang="he-IL" dirty="0">
                <a:hlinkClick r:id="rId3" action="ppaction://hlinksldjump"/>
              </a:rPr>
              <a:t>10</a:t>
            </a:r>
            <a:endParaRPr lang="he-IL" dirty="0"/>
          </a:p>
        </p:txBody>
      </p:sp>
      <p:sp>
        <p:nvSpPr>
          <p:cNvPr id="133" name="מציין מיקום טקסט 132"/>
          <p:cNvSpPr>
            <a:spLocks noGrp="1"/>
          </p:cNvSpPr>
          <p:nvPr>
            <p:ph type="body" sz="quarter" idx="23"/>
          </p:nvPr>
        </p:nvSpPr>
        <p:spPr>
          <a:xfrm>
            <a:off x="9760039" y="2533920"/>
            <a:ext cx="2099258" cy="914400"/>
          </a:xfrm>
        </p:spPr>
        <p:txBody>
          <a:bodyPr/>
          <a:lstStyle/>
          <a:p>
            <a:pPr algn="r" rtl="1"/>
            <a:r>
              <a:rPr lang="he-IL" dirty="0">
                <a:hlinkClick r:id="rId4" action="ppaction://hlinksldjump"/>
              </a:rPr>
              <a:t>20</a:t>
            </a:r>
            <a:endParaRPr lang="he-IL" dirty="0"/>
          </a:p>
        </p:txBody>
      </p:sp>
      <p:sp>
        <p:nvSpPr>
          <p:cNvPr id="138" name="מציין מיקום טקסט 137"/>
          <p:cNvSpPr>
            <a:spLocks noGrp="1"/>
          </p:cNvSpPr>
          <p:nvPr>
            <p:ph type="body" sz="quarter" idx="28"/>
          </p:nvPr>
        </p:nvSpPr>
        <p:spPr>
          <a:xfrm>
            <a:off x="9760039" y="3551349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5" action="ppaction://hlinksldjump"/>
              </a:rPr>
              <a:t>30</a:t>
            </a:r>
            <a:endParaRPr lang="he-IL"/>
          </a:p>
        </p:txBody>
      </p:sp>
      <p:sp>
        <p:nvSpPr>
          <p:cNvPr id="143" name="מציין מיקום טקסט 142"/>
          <p:cNvSpPr>
            <a:spLocks noGrp="1"/>
          </p:cNvSpPr>
          <p:nvPr>
            <p:ph type="body" sz="quarter" idx="33"/>
          </p:nvPr>
        </p:nvSpPr>
        <p:spPr>
          <a:xfrm>
            <a:off x="9760039" y="4568778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6" action="ppaction://hlinksldjump"/>
              </a:rPr>
              <a:t>40</a:t>
            </a:r>
            <a:endParaRPr lang="he-IL"/>
          </a:p>
        </p:txBody>
      </p:sp>
      <p:sp>
        <p:nvSpPr>
          <p:cNvPr id="148" name="מציין מיקום טקסט 147"/>
          <p:cNvSpPr>
            <a:spLocks noGrp="1"/>
          </p:cNvSpPr>
          <p:nvPr>
            <p:ph type="body" sz="quarter" idx="38"/>
          </p:nvPr>
        </p:nvSpPr>
        <p:spPr>
          <a:xfrm>
            <a:off x="9760039" y="5586207"/>
            <a:ext cx="2099258" cy="914400"/>
          </a:xfrm>
        </p:spPr>
        <p:txBody>
          <a:bodyPr/>
          <a:lstStyle/>
          <a:p>
            <a:pPr algn="r" rtl="1"/>
            <a:r>
              <a:rPr lang="he-IL" dirty="0">
                <a:hlinkClick r:id="rId7" action="ppaction://hlinksldjump"/>
              </a:rPr>
              <a:t>50</a:t>
            </a:r>
            <a:endParaRPr lang="he-IL" dirty="0"/>
          </a:p>
        </p:txBody>
      </p:sp>
      <p:sp>
        <p:nvSpPr>
          <p:cNvPr id="64" name="מציין מיקום טקסט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r" rtl="1"/>
            <a:r>
              <a:rPr lang="he-IL"/>
              <a:t>קטגוריה 2</a:t>
            </a:r>
          </a:p>
        </p:txBody>
      </p:sp>
      <p:sp>
        <p:nvSpPr>
          <p:cNvPr id="129" name="מציין מיקום טקסט 128"/>
          <p:cNvSpPr>
            <a:spLocks noGrp="1"/>
          </p:cNvSpPr>
          <p:nvPr>
            <p:ph type="body" sz="quarter" idx="19"/>
          </p:nvPr>
        </p:nvSpPr>
        <p:spPr>
          <a:xfrm>
            <a:off x="7403205" y="1516491"/>
            <a:ext cx="2099258" cy="914400"/>
          </a:xfrm>
        </p:spPr>
        <p:txBody>
          <a:bodyPr/>
          <a:lstStyle/>
          <a:p>
            <a:pPr algn="r" rtl="1"/>
            <a:r>
              <a:rPr lang="he-IL" dirty="0">
                <a:hlinkClick r:id="rId8" action="ppaction://hlinksldjump"/>
              </a:rPr>
              <a:t>10</a:t>
            </a:r>
            <a:endParaRPr lang="he-IL" dirty="0"/>
          </a:p>
        </p:txBody>
      </p:sp>
      <p:sp>
        <p:nvSpPr>
          <p:cNvPr id="134" name="מציין מיקום טקסט 133"/>
          <p:cNvSpPr>
            <a:spLocks noGrp="1"/>
          </p:cNvSpPr>
          <p:nvPr>
            <p:ph type="body" sz="quarter" idx="24"/>
          </p:nvPr>
        </p:nvSpPr>
        <p:spPr>
          <a:xfrm>
            <a:off x="7403205" y="2533920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9" action="ppaction://hlinksldjump"/>
              </a:rPr>
              <a:t>20</a:t>
            </a:r>
            <a:endParaRPr lang="he-IL"/>
          </a:p>
        </p:txBody>
      </p:sp>
      <p:sp>
        <p:nvSpPr>
          <p:cNvPr id="139" name="מציין מיקום טקסט 138"/>
          <p:cNvSpPr>
            <a:spLocks noGrp="1"/>
          </p:cNvSpPr>
          <p:nvPr>
            <p:ph type="body" sz="quarter" idx="29"/>
          </p:nvPr>
        </p:nvSpPr>
        <p:spPr>
          <a:xfrm>
            <a:off x="7403205" y="3551349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10" action="ppaction://hlinksldjump"/>
              </a:rPr>
              <a:t>30</a:t>
            </a:r>
            <a:endParaRPr lang="he-IL"/>
          </a:p>
        </p:txBody>
      </p:sp>
      <p:sp>
        <p:nvSpPr>
          <p:cNvPr id="144" name="מציין מיקום טקסט 143"/>
          <p:cNvSpPr>
            <a:spLocks noGrp="1"/>
          </p:cNvSpPr>
          <p:nvPr>
            <p:ph type="body" sz="quarter" idx="34"/>
          </p:nvPr>
        </p:nvSpPr>
        <p:spPr>
          <a:xfrm>
            <a:off x="7403205" y="4568778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11" action="ppaction://hlinksldjump"/>
              </a:rPr>
              <a:t>40</a:t>
            </a:r>
            <a:endParaRPr lang="he-IL"/>
          </a:p>
        </p:txBody>
      </p:sp>
      <p:sp>
        <p:nvSpPr>
          <p:cNvPr id="149" name="מציין מיקום טקסט 148"/>
          <p:cNvSpPr>
            <a:spLocks noGrp="1"/>
          </p:cNvSpPr>
          <p:nvPr>
            <p:ph type="body" sz="quarter" idx="39"/>
          </p:nvPr>
        </p:nvSpPr>
        <p:spPr>
          <a:xfrm>
            <a:off x="7403205" y="5586207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12" action="ppaction://hlinksldjump"/>
              </a:rPr>
              <a:t>50</a:t>
            </a:r>
            <a:endParaRPr lang="he-IL"/>
          </a:p>
        </p:txBody>
      </p:sp>
      <p:sp>
        <p:nvSpPr>
          <p:cNvPr id="65" name="מציין מיקום טקסט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r" rtl="1"/>
            <a:r>
              <a:rPr lang="he-IL"/>
              <a:t>קטגוריה 3</a:t>
            </a:r>
          </a:p>
        </p:txBody>
      </p:sp>
      <p:sp>
        <p:nvSpPr>
          <p:cNvPr id="130" name="מציין מיקום טקסט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algn="r" rtl="1"/>
            <a:r>
              <a:rPr lang="he-IL">
                <a:hlinkClick r:id="rId13" action="ppaction://hlinksldjump"/>
              </a:rPr>
              <a:t>10</a:t>
            </a:r>
            <a:endParaRPr lang="he-IL"/>
          </a:p>
        </p:txBody>
      </p:sp>
      <p:sp>
        <p:nvSpPr>
          <p:cNvPr id="135" name="מציין מיקום טקסט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algn="r" rtl="1"/>
            <a:r>
              <a:rPr lang="he-IL">
                <a:hlinkClick r:id="rId14" action="ppaction://hlinksldjump"/>
              </a:rPr>
              <a:t>20</a:t>
            </a:r>
            <a:endParaRPr lang="he-IL"/>
          </a:p>
        </p:txBody>
      </p:sp>
      <p:sp>
        <p:nvSpPr>
          <p:cNvPr id="140" name="מציין מיקום טקסט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algn="r" rtl="1"/>
            <a:r>
              <a:rPr lang="he-IL">
                <a:hlinkClick r:id="rId15" action="ppaction://hlinksldjump"/>
              </a:rPr>
              <a:t>30</a:t>
            </a:r>
            <a:endParaRPr lang="he-IL"/>
          </a:p>
        </p:txBody>
      </p:sp>
      <p:sp>
        <p:nvSpPr>
          <p:cNvPr id="145" name="מציין מיקום טקסט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algn="r" rtl="1"/>
            <a:r>
              <a:rPr lang="he-IL">
                <a:hlinkClick r:id="rId16" action="ppaction://hlinksldjump"/>
              </a:rPr>
              <a:t>40</a:t>
            </a:r>
            <a:endParaRPr lang="he-IL"/>
          </a:p>
        </p:txBody>
      </p:sp>
      <p:sp>
        <p:nvSpPr>
          <p:cNvPr id="150" name="מציין מיקום טקסט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algn="r" rtl="1"/>
            <a:r>
              <a:rPr lang="he-IL">
                <a:hlinkClick r:id="rId17" action="ppaction://hlinksldjump"/>
              </a:rPr>
              <a:t>50</a:t>
            </a:r>
            <a:endParaRPr lang="he-IL"/>
          </a:p>
        </p:txBody>
      </p:sp>
      <p:sp>
        <p:nvSpPr>
          <p:cNvPr id="66" name="מציין מיקום טקסט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r" rtl="1"/>
            <a:r>
              <a:rPr lang="he-IL"/>
              <a:t>קטגוריה 4</a:t>
            </a:r>
          </a:p>
        </p:txBody>
      </p:sp>
      <p:sp>
        <p:nvSpPr>
          <p:cNvPr id="131" name="מציין מיקום טקסט 130"/>
          <p:cNvSpPr>
            <a:spLocks noGrp="1"/>
          </p:cNvSpPr>
          <p:nvPr>
            <p:ph type="body" sz="quarter" idx="21"/>
          </p:nvPr>
        </p:nvSpPr>
        <p:spPr>
          <a:xfrm>
            <a:off x="2689537" y="1516491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18" action="ppaction://hlinksldjump"/>
              </a:rPr>
              <a:t>10</a:t>
            </a:r>
            <a:endParaRPr lang="he-IL"/>
          </a:p>
        </p:txBody>
      </p:sp>
      <p:sp>
        <p:nvSpPr>
          <p:cNvPr id="136" name="מציין מיקום טקסט 135"/>
          <p:cNvSpPr>
            <a:spLocks noGrp="1"/>
          </p:cNvSpPr>
          <p:nvPr>
            <p:ph type="body" sz="quarter" idx="26"/>
          </p:nvPr>
        </p:nvSpPr>
        <p:spPr>
          <a:xfrm>
            <a:off x="2689537" y="2533920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19" action="ppaction://hlinksldjump"/>
              </a:rPr>
              <a:t>20</a:t>
            </a:r>
            <a:endParaRPr lang="he-IL"/>
          </a:p>
        </p:txBody>
      </p:sp>
      <p:sp>
        <p:nvSpPr>
          <p:cNvPr id="141" name="מציין מיקום טקסט 140"/>
          <p:cNvSpPr>
            <a:spLocks noGrp="1"/>
          </p:cNvSpPr>
          <p:nvPr>
            <p:ph type="body" sz="quarter" idx="31"/>
          </p:nvPr>
        </p:nvSpPr>
        <p:spPr>
          <a:xfrm>
            <a:off x="2689537" y="3551349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20" action="ppaction://hlinksldjump"/>
              </a:rPr>
              <a:t>30</a:t>
            </a:r>
            <a:endParaRPr lang="he-IL"/>
          </a:p>
        </p:txBody>
      </p:sp>
      <p:sp>
        <p:nvSpPr>
          <p:cNvPr id="146" name="מציין מיקום טקסט 145"/>
          <p:cNvSpPr>
            <a:spLocks noGrp="1"/>
          </p:cNvSpPr>
          <p:nvPr>
            <p:ph type="body" sz="quarter" idx="36"/>
          </p:nvPr>
        </p:nvSpPr>
        <p:spPr>
          <a:xfrm>
            <a:off x="2689537" y="4568778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21" action="ppaction://hlinksldjump"/>
              </a:rPr>
              <a:t>40</a:t>
            </a:r>
            <a:endParaRPr lang="he-IL"/>
          </a:p>
        </p:txBody>
      </p:sp>
      <p:sp>
        <p:nvSpPr>
          <p:cNvPr id="151" name="מציין מיקום טקסט 150"/>
          <p:cNvSpPr>
            <a:spLocks noGrp="1"/>
          </p:cNvSpPr>
          <p:nvPr>
            <p:ph type="body" sz="quarter" idx="41"/>
          </p:nvPr>
        </p:nvSpPr>
        <p:spPr>
          <a:xfrm>
            <a:off x="2689537" y="5586207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22" action="ppaction://hlinksldjump"/>
              </a:rPr>
              <a:t>50</a:t>
            </a:r>
            <a:endParaRPr lang="he-IL"/>
          </a:p>
        </p:txBody>
      </p:sp>
      <p:sp>
        <p:nvSpPr>
          <p:cNvPr id="67" name="מציין מיקום טקסט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r" rtl="1"/>
            <a:r>
              <a:rPr lang="he-IL"/>
              <a:t>קטגוריה 5</a:t>
            </a:r>
          </a:p>
        </p:txBody>
      </p:sp>
      <p:sp>
        <p:nvSpPr>
          <p:cNvPr id="132" name="מציין מיקום טקסט 131"/>
          <p:cNvSpPr>
            <a:spLocks noGrp="1"/>
          </p:cNvSpPr>
          <p:nvPr>
            <p:ph type="body" sz="quarter" idx="22"/>
          </p:nvPr>
        </p:nvSpPr>
        <p:spPr>
          <a:xfrm>
            <a:off x="332703" y="1516491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23" action="ppaction://hlinksldjump"/>
              </a:rPr>
              <a:t>10</a:t>
            </a:r>
            <a:endParaRPr lang="he-IL"/>
          </a:p>
        </p:txBody>
      </p:sp>
      <p:sp>
        <p:nvSpPr>
          <p:cNvPr id="137" name="מציין מיקום טקסט 136"/>
          <p:cNvSpPr>
            <a:spLocks noGrp="1"/>
          </p:cNvSpPr>
          <p:nvPr>
            <p:ph type="body" sz="quarter" idx="27"/>
          </p:nvPr>
        </p:nvSpPr>
        <p:spPr>
          <a:xfrm>
            <a:off x="332703" y="2533920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24" action="ppaction://hlinksldjump"/>
              </a:rPr>
              <a:t>20</a:t>
            </a:r>
            <a:endParaRPr lang="he-IL"/>
          </a:p>
        </p:txBody>
      </p:sp>
      <p:sp>
        <p:nvSpPr>
          <p:cNvPr id="142" name="מציין מיקום טקסט 141"/>
          <p:cNvSpPr>
            <a:spLocks noGrp="1"/>
          </p:cNvSpPr>
          <p:nvPr>
            <p:ph type="body" sz="quarter" idx="32"/>
          </p:nvPr>
        </p:nvSpPr>
        <p:spPr>
          <a:xfrm>
            <a:off x="332703" y="3551349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25" action="ppaction://hlinksldjump"/>
              </a:rPr>
              <a:t>30</a:t>
            </a:r>
            <a:endParaRPr lang="he-IL"/>
          </a:p>
        </p:txBody>
      </p:sp>
      <p:sp>
        <p:nvSpPr>
          <p:cNvPr id="147" name="מציין מיקום טקסט 146"/>
          <p:cNvSpPr>
            <a:spLocks noGrp="1"/>
          </p:cNvSpPr>
          <p:nvPr>
            <p:ph type="body" sz="quarter" idx="37"/>
          </p:nvPr>
        </p:nvSpPr>
        <p:spPr>
          <a:xfrm>
            <a:off x="332703" y="4568778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26" action="ppaction://hlinksldjump"/>
              </a:rPr>
              <a:t>40</a:t>
            </a:r>
            <a:endParaRPr lang="he-IL"/>
          </a:p>
        </p:txBody>
      </p:sp>
      <p:sp>
        <p:nvSpPr>
          <p:cNvPr id="152" name="מציין מיקום טקסט 151"/>
          <p:cNvSpPr>
            <a:spLocks noGrp="1"/>
          </p:cNvSpPr>
          <p:nvPr>
            <p:ph type="body" sz="quarter" idx="42"/>
          </p:nvPr>
        </p:nvSpPr>
        <p:spPr>
          <a:xfrm>
            <a:off x="332703" y="5586207"/>
            <a:ext cx="2099258" cy="914400"/>
          </a:xfrm>
        </p:spPr>
        <p:txBody>
          <a:bodyPr/>
          <a:lstStyle/>
          <a:p>
            <a:pPr algn="r" rtl="1"/>
            <a:r>
              <a:rPr lang="he-IL">
                <a:hlinkClick r:id="rId27" action="ppaction://hlinksldjump"/>
              </a:rPr>
              <a:t>50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1 בשווי 40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/>
              <a:t>40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087103" y="5900384"/>
            <a:ext cx="7969542" cy="781394"/>
          </a:xfrm>
        </p:spPr>
        <p:txBody>
          <a:bodyPr/>
          <a:lstStyle/>
          <a:p>
            <a:pPr algn="r" rtl="1"/>
            <a:r>
              <a:rPr lang="he-IL"/>
              <a:t>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1 בשווי 50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r>
              <a:rPr lang="he-IL" dirty="0"/>
              <a:t>50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1 בשווי 50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50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087103" y="5900384"/>
            <a:ext cx="7969542" cy="781394"/>
          </a:xfrm>
        </p:spPr>
        <p:txBody>
          <a:bodyPr/>
          <a:lstStyle/>
          <a:p>
            <a:pPr algn="r" rtl="1"/>
            <a:r>
              <a:rPr lang="he-IL"/>
              <a:t>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הבא: שאלות בקטגוריה 2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2 בשווי 10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10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2 בשווי 10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10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2 בשווי 20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20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2 בשווי 20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20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2 בשווי 30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30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2 בשווי 30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30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הבא: שאלות בקטגוריה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2 בשווי 40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40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2 בשווי 40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40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2 בשווי 50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50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2 בשווי 50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50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הבא: שאלות בקטגוריה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3 בשווי 10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10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בקטגוריה3 </a:t>
            </a:r>
            <a:r>
              <a:rPr lang="he-IL" dirty="0"/>
              <a:t>בשווי 10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10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3 בשווי 20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20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3 בשווי 20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20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3 בשווי 30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30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1 בשווי 10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r>
              <a:rPr lang="he-IL" dirty="0"/>
              <a:t>10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3 בשווי 30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30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3 בשווי 40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40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3 בשווי 40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40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3 בשווי 50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50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3 בשווי 50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50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הבא: שאלות בקטגוריה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4 בשווי 10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10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4 בשווי 10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10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4 בשווי 20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20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4 בשווי 20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20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</a:t>
            </a:r>
            <a:r>
              <a:rPr lang="he-IL" dirty="0" smtClean="0"/>
              <a:t>בקטגוריה 1 </a:t>
            </a:r>
            <a:r>
              <a:rPr lang="he-IL" dirty="0"/>
              <a:t>בשווי 10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10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087103" y="5900384"/>
            <a:ext cx="7969542" cy="781394"/>
          </a:xfrm>
        </p:spPr>
        <p:txBody>
          <a:bodyPr/>
          <a:lstStyle/>
          <a:p>
            <a:pPr algn="r" rtl="1"/>
            <a:r>
              <a:rPr lang="he-IL"/>
              <a:t>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4 בשווי 30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30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4 בשווי 30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30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4 בשווי 40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40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4 בשווי 40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40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4 בשווי 50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50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4 בשווי 50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50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הבא: שאלות בקטגוריה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5 בשווי 10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10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5 בשווי 10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10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5 בשווי 20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20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1 בשווי 20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r>
              <a:rPr lang="he-IL" dirty="0"/>
              <a:t>20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5 בשווי 20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20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5 בשווי 30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30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5 בשווי 30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30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5 בשווי 40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40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5 בשווי 40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40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5 בשווי 50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50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5 בשווי 50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50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בקטגוריה </a:t>
            </a:r>
            <a:r>
              <a:rPr lang="he-IL" dirty="0"/>
              <a:t>1 בשווי 20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20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087103" y="5900384"/>
            <a:ext cx="7969542" cy="781394"/>
          </a:xfrm>
        </p:spPr>
        <p:txBody>
          <a:bodyPr/>
          <a:lstStyle/>
          <a:p>
            <a:pPr algn="r" rtl="1"/>
            <a:r>
              <a:rPr lang="he-IL"/>
              <a:t>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1 בשווי 30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r>
              <a:rPr lang="he-IL" dirty="0"/>
              <a:t>30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תשובה </a:t>
            </a:r>
            <a:r>
              <a:rPr lang="he-IL" dirty="0" smtClean="0"/>
              <a:t>בקטגוריה 1 </a:t>
            </a:r>
            <a:r>
              <a:rPr lang="he-IL" dirty="0"/>
              <a:t>בשווי 30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1"/>
            <a:r>
              <a:rPr lang="he-IL" dirty="0"/>
              <a:t>30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087103" y="5900384"/>
            <a:ext cx="7969542" cy="781394"/>
          </a:xfrm>
        </p:spPr>
        <p:txBody>
          <a:bodyPr/>
          <a:lstStyle/>
          <a:p>
            <a:pPr algn="r" rtl="1"/>
            <a:r>
              <a:rPr lang="he-IL"/>
              <a:t>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 rtl="1"/>
            <a:r>
              <a:rPr lang="he-IL"/>
              <a:t>שאלה בקטגוריה 1 בשווי 40 נקודות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r>
              <a:rPr lang="he-IL" dirty="0"/>
              <a:t>40</a:t>
            </a: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קטגוריה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משחק לוח צבעוני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635</Words>
  <Application>Microsoft Office PowerPoint</Application>
  <PresentationFormat>מסך רחב</PresentationFormat>
  <Paragraphs>199</Paragraphs>
  <Slides>56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56</vt:i4>
      </vt:variant>
    </vt:vector>
  </HeadingPairs>
  <TitlesOfParts>
    <vt:vector size="60" baseType="lpstr">
      <vt:lpstr>Arial</vt:lpstr>
      <vt:lpstr>Calibri</vt:lpstr>
      <vt:lpstr>Tahoma</vt:lpstr>
      <vt:lpstr>משחק לוח צבעוני 16x9</vt:lpstr>
      <vt:lpstr>מצגת של PowerPoint</vt:lpstr>
      <vt:lpstr>הבא: שאלות בקטגוריה 1</vt:lpstr>
      <vt:lpstr>קטגוריה 1</vt:lpstr>
      <vt:lpstr>קטגוריה 1</vt:lpstr>
      <vt:lpstr>קטגוריה 1</vt:lpstr>
      <vt:lpstr>קטגוריה 1</vt:lpstr>
      <vt:lpstr>קטגוריה 1</vt:lpstr>
      <vt:lpstr>קטגוריה 1</vt:lpstr>
      <vt:lpstr>קטגוריה 1</vt:lpstr>
      <vt:lpstr>קטגוריה 1</vt:lpstr>
      <vt:lpstr>קטגוריה 1</vt:lpstr>
      <vt:lpstr>קטגוריה 1</vt:lpstr>
      <vt:lpstr>הבא: שאלות בקטגוריה 2</vt:lpstr>
      <vt:lpstr>קטגוריה 2</vt:lpstr>
      <vt:lpstr>קטגוריה 2</vt:lpstr>
      <vt:lpstr>מצגת של PowerPoint</vt:lpstr>
      <vt:lpstr>קטגוריה 2</vt:lpstr>
      <vt:lpstr>קטגוריה 2</vt:lpstr>
      <vt:lpstr>קטגוריה 2</vt:lpstr>
      <vt:lpstr>קטגוריה 2</vt:lpstr>
      <vt:lpstr>קטגוריה 2</vt:lpstr>
      <vt:lpstr>קטגוריה 2</vt:lpstr>
      <vt:lpstr>קטגוריה 2</vt:lpstr>
      <vt:lpstr>הבא: שאלות בקטגוריה 3</vt:lpstr>
      <vt:lpstr>קטגוריה 3</vt:lpstr>
      <vt:lpstr>קטגוריה 3</vt:lpstr>
      <vt:lpstr>קטגוריה 3</vt:lpstr>
      <vt:lpstr>קטגוריה 3</vt:lpstr>
      <vt:lpstr>קטגוריה 3</vt:lpstr>
      <vt:lpstr>קטגוריה 3</vt:lpstr>
      <vt:lpstr>קטגוריה 3</vt:lpstr>
      <vt:lpstr>קטגוריה 3</vt:lpstr>
      <vt:lpstr>קטגוריה 3</vt:lpstr>
      <vt:lpstr>קטגוריה 3</vt:lpstr>
      <vt:lpstr>הבא: שאלות בקטגוריה 4</vt:lpstr>
      <vt:lpstr>קטגוריה 4</vt:lpstr>
      <vt:lpstr>קטגוריה 4</vt:lpstr>
      <vt:lpstr>קטגוריה 4</vt:lpstr>
      <vt:lpstr>קטגוריה 4</vt:lpstr>
      <vt:lpstr>קטגוריה 4</vt:lpstr>
      <vt:lpstr>קטגוריה 4</vt:lpstr>
      <vt:lpstr>קטגוריה 4</vt:lpstr>
      <vt:lpstr>קטגוריה 4</vt:lpstr>
      <vt:lpstr>קטגוריה 4</vt:lpstr>
      <vt:lpstr>קטגוריה 4</vt:lpstr>
      <vt:lpstr>הבא: שאלות בקטגוריה 5</vt:lpstr>
      <vt:lpstr>קטגוריה 5</vt:lpstr>
      <vt:lpstr>קטגוריה 5</vt:lpstr>
      <vt:lpstr>קטגוריה 5</vt:lpstr>
      <vt:lpstr>קטגוריה 5</vt:lpstr>
      <vt:lpstr>קטגוריה 5</vt:lpstr>
      <vt:lpstr>קטגוריה 5</vt:lpstr>
      <vt:lpstr>קטגוריה 5</vt:lpstr>
      <vt:lpstr>קטגוריה 5</vt:lpstr>
      <vt:lpstr>קטגוריה 5</vt:lpstr>
      <vt:lpstr>קטגוריה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2014-01-15T13:35:06Z</dcterms:created>
  <dcterms:modified xsi:type="dcterms:W3CDTF">2014-01-23T04:29:12Z</dcterms:modified>
</cp:coreProperties>
</file>