
<file path=[Content_Types].xml><?xml version="1.0" encoding="utf-8"?>
<Types xmlns="http://schemas.openxmlformats.org/package/2006/content-types">
  <Default Extension="xml" ContentType="application/vnd.openxmlformats-officedocument.extended-properties+xml"/>
  <Default Extension="rels" ContentType="application/vnd.openxmlformats-package.relationships+xml"/>
  <Default Extension="png" ContentType="image/png"/>
  <Default Extension="svg" ContentType="image/svg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customXml/item3.xml" ContentType="application/xml"/>
  <Override PartName="/customXml/itemProps31.xml" ContentType="application/vnd.openxmlformats-officedocument.customXmlProperties+xml"/>
  <Override PartName="/ppt/handoutMasters/handoutMaster11.xml" ContentType="application/vnd.openxmlformats-officedocument.presentationml.handoutMaster+xml"/>
  <Override PartName="/ppt/theme/theme31.xml" ContentType="application/vnd.openxmlformats-officedocument.theme+xml"/>
  <Override PartName="/customXml/item22.xml" ContentType="application/xml"/>
  <Override PartName="/customXml/itemProps22.xml" ContentType="application/vnd.openxmlformats-officedocument.customXmlProperties+xml"/>
  <Override PartName="/customXml/item13.xml" ContentType="application/xml"/>
  <Override PartName="/customXml/itemProps13.xml" ContentType="application/vnd.openxmlformats-officedocument.customXmlProperties+xml"/>
  <Override PartName="/ppt/notesMasters/notesMaster11.xml" ContentType="application/vnd.openxmlformats-officedocument.presentationml.notesMaster+xml"/>
  <Override PartName="/ppt/theme/theme22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theme/theme13.xml" ContentType="application/vnd.openxmlformats-officedocument.theme+xml"/>
  <Override PartName="/ppt/viewProps.xml" ContentType="application/vnd.openxmlformats-officedocument.presentationml.viewProps+xml"/>
  <Override PartName="/docProps/custom.xml" ContentType="application/vnd.openxmlformats-officedocument.custom-properties+xml"/>
</Types>
</file>

<file path=_rels/.rels>&#65279;<?xml version="1.0" encoding="utf-8"?><Relationships xmlns="http://schemas.openxmlformats.org/package/2006/relationships"><Relationship Type="http://schemas.openxmlformats.org/officeDocument/2006/relationships/extended-properties" Target="/docProps/app.xml" Id="rId3" /><Relationship Type="http://schemas.openxmlformats.org/package/2006/relationships/metadata/core-properties" Target="/docProps/core.xml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removePersonalInfoOnSave="1" saveSubsetFonts="1" autoCompressPictures="0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0058400" cy="7772400"/>
  <p:notesSz cx="6858000" cy="9144000"/>
  <p:defaultTextStyle>
    <a:defPPr algn="r" rtl="1"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916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6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840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8" /><Relationship Type="http://schemas.openxmlformats.org/officeDocument/2006/relationships/customXml" Target="/customXml/item3.xml" Id="rId3" /><Relationship Type="http://schemas.openxmlformats.org/officeDocument/2006/relationships/handoutMaster" Target="/ppt/handoutMasters/handoutMaster11.xml" Id="rId7" /><Relationship Type="http://schemas.openxmlformats.org/officeDocument/2006/relationships/customXml" Target="/customXml/item22.xml" Id="rId2" /><Relationship Type="http://schemas.openxmlformats.org/officeDocument/2006/relationships/customXml" Target="/customXml/item13.xml" Id="rId1" /><Relationship Type="http://schemas.openxmlformats.org/officeDocument/2006/relationships/notesMaster" Target="/ppt/notesMasters/notesMaster11.xml" Id="rId6" /><Relationship Type="http://schemas.openxmlformats.org/officeDocument/2006/relationships/tableStyles" Target="/ppt/tableStyles.xml" Id="rId11" /><Relationship Type="http://schemas.openxmlformats.org/officeDocument/2006/relationships/slide" Target="/ppt/slides/slide11.xml" Id="rId5" /><Relationship Type="http://schemas.openxmlformats.org/officeDocument/2006/relationships/theme" Target="/ppt/theme/theme13.xml" Id="rId10" /><Relationship Type="http://schemas.openxmlformats.org/officeDocument/2006/relationships/slideMaster" Target="/ppt/slideMasters/slideMaster11.xml" Id="rId4" /><Relationship Type="http://schemas.openxmlformats.org/officeDocument/2006/relationships/viewProps" Target="/ppt/viewProps.xml" Id="rId9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1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>
            <a:extLst>
              <a:ext uri="{FF2B5EF4-FFF2-40B4-BE49-F238E27FC236}">
                <a16:creationId xmlns:a16="http://schemas.microsoft.com/office/drawing/2014/main" id="{11B8DF72-0F1D-42E0-9B58-9FAC637180F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 flipH="1"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algn="r" rtl="1"/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1DA3F620-4837-4E90-A5A5-3FBBCE56A41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 flipH="1">
            <a:off x="1587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algn="l" rtl="1"/>
            <a:fld id="{3521AC4C-54A7-48E8-BD3E-A4AF6B6686EB}" type="datetime1">
              <a:rPr lang="he-IL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ל'/סיון/תשפ"א</a:t>
            </a:fld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1E315430-C48E-4657-888C-BABF2F14961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 flipH="1"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algn="r" rtl="1"/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A4280F85-F8DA-4B3C-A9EA-B8A1708A615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 flipH="1">
            <a:off x="1587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algn="l" rtl="1"/>
            <a:fld id="{D6AF25E5-48E5-4575-8E1B-6C4E5F9A0C38}" type="slidenum">
              <a:rPr lang="he-IL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‹#›</a:t>
            </a:fld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069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2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 flipH="1"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 flipH="1">
            <a:off x="1587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D8D781E6-4B35-472E-AAE3-D42EF7D36BE6}" type="datetime1">
              <a:rPr lang="he-IL" noProof="0" smtClean="0"/>
              <a:t>ל'/סיון/תשפ"א</a:t>
            </a:fld>
            <a:endParaRPr lang="he-IL" noProof="0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rtl="1"/>
            <a:endParaRPr lang="he-IL" noProof="0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 flipH="1"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 rtl="1"/>
            <a:r>
              <a:rPr lang="he-IL" noProof="0"/>
              <a:t>לחץ כדי לערוך סגנונות טקסט של תבנית בסיס</a:t>
            </a:r>
          </a:p>
          <a:p>
            <a:pPr lvl="1" rtl="1"/>
            <a:r>
              <a:rPr lang="he-IL" noProof="0"/>
              <a:t>רמה שניה</a:t>
            </a:r>
          </a:p>
          <a:p>
            <a:pPr lvl="2" rtl="1"/>
            <a:r>
              <a:rPr lang="he-IL" noProof="0"/>
              <a:t>רמה שלישית</a:t>
            </a:r>
          </a:p>
          <a:p>
            <a:pPr lvl="3" rtl="1"/>
            <a:r>
              <a:rPr lang="he-IL" noProof="0"/>
              <a:t>רמה רביעית</a:t>
            </a:r>
          </a:p>
          <a:p>
            <a:pPr lvl="4" rtl="1"/>
            <a:r>
              <a:rPr lang="he-IL" noProof="0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 flipH="1"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 flipH="1">
            <a:off x="1587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3170F444-2D9A-46A5-8A22-5696E710F90A}" type="slidenum">
              <a:rPr lang="he-IL" noProof="0" smtClean="0"/>
              <a:pPr/>
              <a:t>‹#›</a:t>
            </a:fld>
            <a:endParaRPr lang="he-IL" noProof="0"/>
          </a:p>
        </p:txBody>
      </p:sp>
    </p:spTree>
    <p:extLst>
      <p:ext uri="{BB962C8B-B14F-4D97-AF65-F5344CB8AC3E}">
        <p14:creationId xmlns:p14="http://schemas.microsoft.com/office/powerpoint/2010/main" val="3364368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pPr rtl="1"/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 rtlCol="1"/>
          <a:lstStyle/>
          <a:p>
            <a:pPr algn="l" rtl="1"/>
            <a:fld id="{3170F444-2D9A-46A5-8A22-5696E710F90A}" type="slidenum">
              <a:rPr lang="he-IL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1</a:t>
            </a:fld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758273"/>
      </p:ext>
    </p:extLst>
  </p:cSld>
  <p:clrMapOvr>
    <a:masterClrMapping/>
  </p:clrMapOvr>
</p:note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12.png" Id="rId2" /><Relationship Type="http://schemas.openxmlformats.org/officeDocument/2006/relationships/slideMaster" Target="/ppt/slideMasters/slideMaster11.xml" Id="rId1" /></Relationships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קופית כותרת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לבן 7">
            <a:extLst>
              <a:ext uri="{FF2B5EF4-FFF2-40B4-BE49-F238E27FC236}">
                <a16:creationId xmlns:a16="http://schemas.microsoft.com/office/drawing/2014/main" id="{1C2F23D9-974B-435C-B204-AFFB2725CE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0" y="0"/>
            <a:ext cx="3598793" cy="7772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 sz="1722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83F69D44-2943-4A30-BE05-A91E5B7273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flipH="1">
            <a:off x="4667251" y="2241915"/>
            <a:ext cx="4923064" cy="2225903"/>
          </a:xfrm>
        </p:spPr>
        <p:txBody>
          <a:bodyPr lIns="0" rtlCol="1" anchor="b">
            <a:noAutofit/>
          </a:bodyPr>
          <a:lstStyle>
            <a:lvl1pPr algn="r" rtl="1">
              <a:defRPr sz="720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noProof="0"/>
              <a:t>לחץ כדי לערוך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C09F89DE-9C39-40DE-97EA-081855533F8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flipH="1">
            <a:off x="4667250" y="4582886"/>
            <a:ext cx="4923064" cy="1375954"/>
          </a:xfrm>
        </p:spPr>
        <p:txBody>
          <a:bodyPr lIns="0" rtlCol="1">
            <a:normAutofit/>
          </a:bodyPr>
          <a:lstStyle>
            <a:lvl1pPr marL="0" indent="0" algn="r" rtl="1">
              <a:lnSpc>
                <a:spcPts val="2220"/>
              </a:lnSpc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377181" indent="0" algn="ctr" rtl="1">
              <a:buNone/>
              <a:defRPr sz="1650"/>
            </a:lvl2pPr>
            <a:lvl3pPr marL="754363" indent="0" algn="ctr" rtl="1">
              <a:buNone/>
              <a:defRPr sz="1485"/>
            </a:lvl3pPr>
            <a:lvl4pPr marL="1131544" indent="0" algn="ctr" rtl="1">
              <a:buNone/>
              <a:defRPr sz="1320"/>
            </a:lvl4pPr>
            <a:lvl5pPr marL="1508726" indent="0" algn="ctr" rtl="1">
              <a:buNone/>
              <a:defRPr sz="1320"/>
            </a:lvl5pPr>
            <a:lvl6pPr marL="1885907" indent="0" algn="ctr" rtl="1">
              <a:buNone/>
              <a:defRPr sz="1320"/>
            </a:lvl6pPr>
            <a:lvl7pPr marL="2263089" indent="0" algn="ctr" rtl="1">
              <a:buNone/>
              <a:defRPr sz="1320"/>
            </a:lvl7pPr>
            <a:lvl8pPr marL="2640270" indent="0" algn="ctr" rtl="1">
              <a:buNone/>
              <a:defRPr sz="1320"/>
            </a:lvl8pPr>
            <a:lvl9pPr marL="3017451" indent="0" algn="ctr" rtl="1">
              <a:buNone/>
              <a:defRPr sz="1320"/>
            </a:lvl9pPr>
          </a:lstStyle>
          <a:p>
            <a:pPr rtl="1"/>
            <a:r>
              <a:rPr lang="he-IL" noProof="0"/>
              <a:t>לחץ כדי להוסיף טקסט</a:t>
            </a:r>
          </a:p>
        </p:txBody>
      </p:sp>
      <p:sp>
        <p:nvSpPr>
          <p:cNvPr id="13" name="מציין מיקום טקסט 12">
            <a:extLst>
              <a:ext uri="{FF2B5EF4-FFF2-40B4-BE49-F238E27FC236}">
                <a16:creationId xmlns:a16="http://schemas.microsoft.com/office/drawing/2014/main" id="{B73BDB73-C0F6-4B63-B263-BF7A461FC86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 flipH="1">
            <a:off x="5194300" y="729343"/>
            <a:ext cx="4395787" cy="380320"/>
          </a:xfrm>
        </p:spPr>
        <p:txBody>
          <a:bodyPr lIns="0" rtlCol="1"/>
          <a:lstStyle>
            <a:lvl1pPr marL="0" indent="0" algn="r" rtl="1">
              <a:buNone/>
              <a:defRPr b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377182" indent="0" algn="r" rtl="1">
              <a:buNone/>
              <a:defRPr/>
            </a:lvl2pPr>
          </a:lstStyle>
          <a:p>
            <a:pPr lvl="0" rtl="1"/>
            <a:r>
              <a:rPr lang="he-IL" noProof="0"/>
              <a:t>לחץ כדי להוסיף טקסט</a:t>
            </a:r>
          </a:p>
        </p:txBody>
      </p:sp>
      <p:sp>
        <p:nvSpPr>
          <p:cNvPr id="15" name="מציין מיקום טקסט 14">
            <a:extLst>
              <a:ext uri="{FF2B5EF4-FFF2-40B4-BE49-F238E27FC236}">
                <a16:creationId xmlns:a16="http://schemas.microsoft.com/office/drawing/2014/main" id="{76653820-CD91-481D-95FE-A6FAF55FCA8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 flipH="1">
            <a:off x="4675187" y="2022951"/>
            <a:ext cx="4915828" cy="275571"/>
          </a:xfrm>
        </p:spPr>
        <p:txBody>
          <a:bodyPr lIns="0" rtlCol="1">
            <a:noAutofit/>
          </a:bodyPr>
          <a:lstStyle>
            <a:lvl1pPr marL="0" indent="0" algn="r" rtl="1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 rtl="1"/>
            <a:r>
              <a:rPr lang="he-IL" noProof="0"/>
              <a:t>לחץ כדי להוסיף טקסט</a:t>
            </a:r>
          </a:p>
        </p:txBody>
      </p:sp>
      <p:pic>
        <p:nvPicPr>
          <p:cNvPr id="7" name="תמונה 6">
            <a:extLst>
              <a:ext uri="{FF2B5EF4-FFF2-40B4-BE49-F238E27FC236}">
                <a16:creationId xmlns:a16="http://schemas.microsoft.com/office/drawing/2014/main" id="{F2AD0416-18F9-45BF-B7C6-7AB6A0054D78}"/>
              </a:ext>
            </a:extLst>
          </p:cNvPr>
          <p:cNvPicPr/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" y="0"/>
            <a:ext cx="3598793" cy="7772400"/>
          </a:xfrm>
          <a:prstGeom prst="rect">
            <a:avLst/>
          </a:prstGeom>
        </p:spPr>
      </p:pic>
      <p:sp>
        <p:nvSpPr>
          <p:cNvPr id="5" name="מציין מיקום של תמונה 4">
            <a:extLst>
              <a:ext uri="{FF2B5EF4-FFF2-40B4-BE49-F238E27FC236}">
                <a16:creationId xmlns:a16="http://schemas.microsoft.com/office/drawing/2014/main" id="{8F0BFAF9-3475-405B-AD7F-09B8306B2D2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 flipH="1">
            <a:off x="7369175" y="6092031"/>
            <a:ext cx="2121555" cy="304798"/>
          </a:xfrm>
        </p:spPr>
        <p:txBody>
          <a:bodyPr rtlCol="1">
            <a:noAutofit/>
          </a:bodyPr>
          <a:lstStyle>
            <a:lvl1pPr marL="0" indent="0" algn="r" rtl="1">
              <a:buNone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noProof="0"/>
              <a:t>לחץ כדי להוסיף חתימה</a:t>
            </a:r>
          </a:p>
        </p:txBody>
      </p:sp>
      <p:sp>
        <p:nvSpPr>
          <p:cNvPr id="17" name="מציין מיקום טקסט 16">
            <a:extLst>
              <a:ext uri="{FF2B5EF4-FFF2-40B4-BE49-F238E27FC236}">
                <a16:creationId xmlns:a16="http://schemas.microsoft.com/office/drawing/2014/main" id="{D8C5C989-DA79-4BD9-9870-06FBCA0C545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 flipH="1">
            <a:off x="7315200" y="6601385"/>
            <a:ext cx="2274887" cy="315913"/>
          </a:xfrm>
        </p:spPr>
        <p:txBody>
          <a:bodyPr lIns="0" rtlCol="1">
            <a:noAutofit/>
          </a:bodyPr>
          <a:lstStyle>
            <a:lvl1pPr marL="0" indent="0" algn="r" rtl="1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 rtl="1"/>
            <a:r>
              <a:rPr lang="he-IL" noProof="0"/>
              <a:t>לחץ כדי להוסיף טקסט</a:t>
            </a:r>
          </a:p>
        </p:txBody>
      </p:sp>
      <p:cxnSp>
        <p:nvCxnSpPr>
          <p:cNvPr id="19" name="מחבר ישר 18">
            <a:extLst>
              <a:ext uri="{FF2B5EF4-FFF2-40B4-BE49-F238E27FC236}">
                <a16:creationId xmlns:a16="http://schemas.microsoft.com/office/drawing/2014/main" id="{57A8BED3-FB8E-420E-8EA9-054865B8D8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H="1">
            <a:off x="7323667" y="6536267"/>
            <a:ext cx="226734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מחבר ישר 20">
            <a:extLst>
              <a:ext uri="{FF2B5EF4-FFF2-40B4-BE49-F238E27FC236}">
                <a16:creationId xmlns:a16="http://schemas.microsoft.com/office/drawing/2014/main" id="{A8F024EA-A4BC-408B-B9BD-2730BBB73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H="1">
            <a:off x="4673600" y="6536267"/>
            <a:ext cx="226734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מציין מיקום טקסט 24">
            <a:extLst>
              <a:ext uri="{FF2B5EF4-FFF2-40B4-BE49-F238E27FC236}">
                <a16:creationId xmlns:a16="http://schemas.microsoft.com/office/drawing/2014/main" id="{5EDF0D3D-A378-417E-A5F7-5BCB546BE74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 flipH="1">
            <a:off x="4675187" y="6138863"/>
            <a:ext cx="2266950" cy="211137"/>
          </a:xfrm>
        </p:spPr>
        <p:txBody>
          <a:bodyPr lIns="0" rtlCol="1">
            <a:noAutofit/>
          </a:bodyPr>
          <a:lstStyle>
            <a:lvl1pPr marL="0" indent="0" algn="r" rtl="1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 rtl="1"/>
            <a:r>
              <a:rPr lang="he-IL" noProof="0"/>
              <a:t>לחץ כדי להוסיף טקסט</a:t>
            </a:r>
          </a:p>
        </p:txBody>
      </p:sp>
      <p:sp>
        <p:nvSpPr>
          <p:cNvPr id="23" name="מציין מיקום טקסט 22">
            <a:extLst>
              <a:ext uri="{FF2B5EF4-FFF2-40B4-BE49-F238E27FC236}">
                <a16:creationId xmlns:a16="http://schemas.microsoft.com/office/drawing/2014/main" id="{F1F2F7E8-5598-464E-B3DA-D7B55E37CF5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flipH="1">
            <a:off x="4667250" y="6601385"/>
            <a:ext cx="2274887" cy="276225"/>
          </a:xfrm>
        </p:spPr>
        <p:txBody>
          <a:bodyPr lIns="0" rtlCol="1">
            <a:noAutofit/>
          </a:bodyPr>
          <a:lstStyle>
            <a:lvl1pPr marL="0" indent="0" algn="r" rtl="1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 rtl="1"/>
            <a:r>
              <a:rPr lang="he-IL" noProof="0"/>
              <a:t>לחץ כדי להוסיף טקסט</a:t>
            </a:r>
          </a:p>
        </p:txBody>
      </p:sp>
    </p:spTree>
    <p:extLst>
      <p:ext uri="{BB962C8B-B14F-4D97-AF65-F5344CB8AC3E}">
        <p14:creationId xmlns:p14="http://schemas.microsoft.com/office/powerpoint/2010/main" val="1506476835"/>
      </p:ext>
    </p:extLst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theme" Target="/ppt/theme/theme13.xml" Id="rId2" /><Relationship Type="http://schemas.openxmlformats.org/officeDocument/2006/relationships/slideLayout" Target="/ppt/slideLayouts/slideLayout11.xml" Id="rId1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2FC3EE73-DBA2-4585-8EC8-251D0178E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691514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rtl="1"/>
            <a:r>
              <a:rPr lang="he-IL" noProof="0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9E3C1887-AD35-4FA7-9F86-9A1F06ACBF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 flipH="1">
            <a:off x="691514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 rtl="1"/>
            <a:r>
              <a:rPr lang="he-IL" noProof="0"/>
              <a:t>לחץ כדי לערוך סגנונות טקסט של תבנית בסיס</a:t>
            </a:r>
          </a:p>
          <a:p>
            <a:pPr lvl="1" rtl="1"/>
            <a:r>
              <a:rPr lang="he-IL" noProof="0"/>
              <a:t>רמה שניה</a:t>
            </a:r>
          </a:p>
          <a:p>
            <a:pPr lvl="2" rtl="1"/>
            <a:r>
              <a:rPr lang="he-IL" noProof="0"/>
              <a:t>רמה שלישית</a:t>
            </a:r>
          </a:p>
          <a:p>
            <a:pPr lvl="3" rtl="1"/>
            <a:r>
              <a:rPr lang="he-IL" noProof="0"/>
              <a:t>רמה רביעית</a:t>
            </a:r>
          </a:p>
          <a:p>
            <a:pPr lvl="4" rtl="1"/>
            <a:r>
              <a:rPr lang="he-IL" noProof="0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291C1EB4-5DB8-43BE-9112-B19637223B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flipH="1">
            <a:off x="7103745" y="7203864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>
              <a:defRPr sz="99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DBFBB805-751C-40EF-BD83-244E587C6526}" type="datetime1">
              <a:rPr lang="he-IL" noProof="0" smtClean="0"/>
              <a:t>ל'/סיון/תשפ"א</a:t>
            </a:fld>
            <a:endParaRPr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6CB825D2-B31C-4B77-959E-2E14947F4C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3331844" y="7203864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rtl="1">
              <a:defRPr sz="99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23B18AA2-0450-4ED8-B29D-F546FE6ABD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 flipH="1">
            <a:off x="691515" y="7203864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>
              <a:defRPr sz="99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EA2487D1-48A9-4AA2-9114-A11CB55E6EE5}" type="slidenum">
              <a:rPr lang="he-IL" smtClean="0"/>
              <a:pPr algn="l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623269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sldNum="0" hdr="0" ftr="0" dt="0"/>
  <p:txStyles>
    <p:titleStyle>
      <a:lvl1pPr algn="r" defTabSz="754363" rtl="1" eaLnBrk="1" latinLnBrk="0" hangingPunct="1">
        <a:lnSpc>
          <a:spcPct val="90000"/>
        </a:lnSpc>
        <a:spcBef>
          <a:spcPct val="0"/>
        </a:spcBef>
        <a:buNone/>
        <a:defRPr sz="3630" kern="120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algn="r" rtl="1" eaLnBrk="1" hangingPunct="1">
        <a:defRPr>
          <a:solidFill>
            <a:schemeClr val="tx2"/>
          </a:solidFill>
        </a:defRPr>
      </a:lvl2pPr>
      <a:lvl3pPr algn="r" rtl="1" eaLnBrk="1" hangingPunct="1">
        <a:defRPr>
          <a:solidFill>
            <a:schemeClr val="tx2"/>
          </a:solidFill>
        </a:defRPr>
      </a:lvl3pPr>
      <a:lvl4pPr algn="r" rtl="1" eaLnBrk="1" hangingPunct="1">
        <a:defRPr>
          <a:solidFill>
            <a:schemeClr val="tx2"/>
          </a:solidFill>
        </a:defRPr>
      </a:lvl4pPr>
      <a:lvl5pPr algn="r" rtl="1" eaLnBrk="1" hangingPunct="1">
        <a:defRPr>
          <a:solidFill>
            <a:schemeClr val="tx2"/>
          </a:solidFill>
        </a:defRPr>
      </a:lvl5pPr>
      <a:lvl6pPr algn="r" rtl="1" eaLnBrk="1" hangingPunct="1">
        <a:defRPr>
          <a:solidFill>
            <a:schemeClr val="tx2"/>
          </a:solidFill>
        </a:defRPr>
      </a:lvl6pPr>
      <a:lvl7pPr algn="r" rtl="1" eaLnBrk="1" hangingPunct="1">
        <a:defRPr>
          <a:solidFill>
            <a:schemeClr val="tx2"/>
          </a:solidFill>
        </a:defRPr>
      </a:lvl7pPr>
      <a:lvl8pPr algn="r" rtl="1" eaLnBrk="1" hangingPunct="1">
        <a:defRPr>
          <a:solidFill>
            <a:schemeClr val="tx2"/>
          </a:solidFill>
        </a:defRPr>
      </a:lvl8pPr>
      <a:lvl9pPr algn="r" rtl="1" eaLnBrk="1" hangingPunct="1">
        <a:defRPr>
          <a:solidFill>
            <a:schemeClr val="tx2"/>
          </a:solidFill>
        </a:defRPr>
      </a:lvl9pPr>
    </p:titleStyle>
    <p:bodyStyle>
      <a:lvl1pPr marL="188591" indent="-188591" algn="r" defTabSz="754363" rtl="1" eaLnBrk="1" latinLnBrk="0" hangingPunct="1">
        <a:lnSpc>
          <a:spcPct val="90000"/>
        </a:lnSpc>
        <a:spcBef>
          <a:spcPts val="825"/>
        </a:spcBef>
        <a:buFont typeface="Arial" panose="020B0604020202020204" pitchFamily="34" charset="0"/>
        <a:buChar char="•"/>
        <a:defRPr sz="231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565773" indent="-188591" algn="r" defTabSz="754363" rtl="1" eaLnBrk="1" latinLnBrk="0" hangingPunct="1">
        <a:lnSpc>
          <a:spcPct val="90000"/>
        </a:lnSpc>
        <a:spcBef>
          <a:spcPts val="412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942954" indent="-188591" algn="r" defTabSz="754363" rtl="1" eaLnBrk="1" latinLnBrk="0" hangingPunct="1">
        <a:lnSpc>
          <a:spcPct val="90000"/>
        </a:lnSpc>
        <a:spcBef>
          <a:spcPts val="412"/>
        </a:spcBef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320135" indent="-188591" algn="r" defTabSz="754363" rtl="1" eaLnBrk="1" latinLnBrk="0" hangingPunct="1">
        <a:lnSpc>
          <a:spcPct val="90000"/>
        </a:lnSpc>
        <a:spcBef>
          <a:spcPts val="412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1697317" indent="-188591" algn="r" defTabSz="754363" rtl="1" eaLnBrk="1" latinLnBrk="0" hangingPunct="1">
        <a:lnSpc>
          <a:spcPct val="90000"/>
        </a:lnSpc>
        <a:spcBef>
          <a:spcPts val="412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074498" indent="-188591" algn="r" defTabSz="754363" rtl="1" eaLnBrk="1" latinLnBrk="0" hangingPunct="1">
        <a:lnSpc>
          <a:spcPct val="90000"/>
        </a:lnSpc>
        <a:spcBef>
          <a:spcPts val="412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451680" indent="-188591" algn="r" defTabSz="754363" rtl="1" eaLnBrk="1" latinLnBrk="0" hangingPunct="1">
        <a:lnSpc>
          <a:spcPct val="90000"/>
        </a:lnSpc>
        <a:spcBef>
          <a:spcPts val="412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828861" indent="-188591" algn="r" defTabSz="754363" rtl="1" eaLnBrk="1" latinLnBrk="0" hangingPunct="1">
        <a:lnSpc>
          <a:spcPct val="90000"/>
        </a:lnSpc>
        <a:spcBef>
          <a:spcPts val="412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206043" indent="-188591" algn="r" defTabSz="754363" rtl="1" eaLnBrk="1" latinLnBrk="0" hangingPunct="1">
        <a:lnSpc>
          <a:spcPct val="90000"/>
        </a:lnSpc>
        <a:spcBef>
          <a:spcPts val="412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754363" rtl="1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1pPr>
      <a:lvl2pPr marL="377181" algn="r" defTabSz="754363" rtl="1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2pPr>
      <a:lvl3pPr marL="754363" algn="r" defTabSz="754363" rtl="1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3pPr>
      <a:lvl4pPr marL="1131544" algn="r" defTabSz="754363" rtl="1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508726" algn="r" defTabSz="754363" rtl="1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7" algn="r" defTabSz="754363" rtl="1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263089" algn="r" defTabSz="754363" rtl="1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640270" algn="r" defTabSz="754363" rtl="1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017451" algn="r" defTabSz="754363" rtl="1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image" Target="/ppt/media/image2.png" Id="rId3" /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Relationship Type="http://schemas.openxmlformats.org/officeDocument/2006/relationships/image" Target="/ppt/media/image3.svg" Id="rId4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>
            <a:extLst>
              <a:ext uri="{FF2B5EF4-FFF2-40B4-BE49-F238E27FC236}">
                <a16:creationId xmlns:a16="http://schemas.microsoft.com/office/drawing/2014/main" id="{FC92562C-CAEE-4B50-9D0E-4C18E4DDE3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flipH="1">
            <a:off x="4667251" y="2241915"/>
            <a:ext cx="4923064" cy="2225903"/>
          </a:xfrm>
        </p:spPr>
        <p:txBody>
          <a:bodyPr rtlCol="1"/>
          <a:lstStyle/>
          <a:p>
            <a:pPr algn="r" rtl="1"/>
            <a:r>
              <a: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נועה בז’ראנו</a:t>
            </a:r>
          </a:p>
        </p:txBody>
      </p:sp>
      <p:sp>
        <p:nvSpPr>
          <p:cNvPr id="5" name="כותרת משנה 4">
            <a:extLst>
              <a:ext uri="{FF2B5EF4-FFF2-40B4-BE49-F238E27FC236}">
                <a16:creationId xmlns:a16="http://schemas.microsoft.com/office/drawing/2014/main" id="{CF1D185E-FB00-45A4-95C9-6BC49AC729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H="1">
            <a:off x="4667250" y="4582886"/>
            <a:ext cx="4923064" cy="1375954"/>
          </a:xfrm>
        </p:spPr>
        <p:txBody>
          <a:bodyPr rtlCol="1">
            <a:normAutofit/>
          </a:bodyPr>
          <a:lstStyle/>
          <a:p>
            <a:pPr algn="r" rtl="1"/>
            <a:r>
              <a: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עבור ביצועים יוצאי דופן במהלך מרתון מבצעי הסתיו. ברכות על ההישג של ”סגירת מספר העסקאות הרב ביותר” במהלך אירוע זה. </a:t>
            </a:r>
          </a:p>
        </p:txBody>
      </p:sp>
      <p:sp>
        <p:nvSpPr>
          <p:cNvPr id="6" name="מציין מיקום טקסט 5">
            <a:extLst>
              <a:ext uri="{FF2B5EF4-FFF2-40B4-BE49-F238E27FC236}">
                <a16:creationId xmlns:a16="http://schemas.microsoft.com/office/drawing/2014/main" id="{BF264D12-F1FC-4C0F-997F-726F2B2161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 flipH="1">
            <a:off x="5194300" y="729343"/>
            <a:ext cx="4395787" cy="380320"/>
          </a:xfrm>
        </p:spPr>
        <p:txBody>
          <a:bodyPr rtlCol="1">
            <a:normAutofit lnSpcReduction="10000"/>
          </a:bodyPr>
          <a:lstStyle/>
          <a:p>
            <a:pPr algn="r" rtl="1"/>
            <a:r>
              <a: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העובד המצטיין החודשי</a:t>
            </a:r>
          </a:p>
        </p:txBody>
      </p:sp>
      <p:sp>
        <p:nvSpPr>
          <p:cNvPr id="7" name="מציין מיקום טקסט 6">
            <a:extLst>
              <a:ext uri="{FF2B5EF4-FFF2-40B4-BE49-F238E27FC236}">
                <a16:creationId xmlns:a16="http://schemas.microsoft.com/office/drawing/2014/main" id="{7582C875-8C78-4D1E-935A-7A1DF1C541A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 flipH="1">
            <a:off x="4675187" y="2022951"/>
            <a:ext cx="4915828" cy="275571"/>
          </a:xfrm>
        </p:spPr>
        <p:txBody>
          <a:bodyPr rtlCol="1">
            <a:normAutofit fontScale="92500" lnSpcReduction="10000"/>
          </a:bodyPr>
          <a:lstStyle/>
          <a:p>
            <a:pPr algn="r" rtl="1"/>
            <a:r>
              <a: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תעודה זו מוענת ל </a:t>
            </a:r>
          </a:p>
        </p:txBody>
      </p:sp>
      <p:pic>
        <p:nvPicPr>
          <p:cNvPr id="19" name="מציין מיקום של תמונה 18" descr="מציין מיקום של חתימה">
            <a:extLst>
              <a:ext uri="{FF2B5EF4-FFF2-40B4-BE49-F238E27FC236}">
                <a16:creationId xmlns:a16="http://schemas.microsoft.com/office/drawing/2014/main" id="{9F51A68F-2714-42F0-BBCA-C037B399013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7369175" y="6092031"/>
            <a:ext cx="2121555" cy="304798"/>
          </a:xfrm>
        </p:spPr>
      </p:pic>
      <p:sp>
        <p:nvSpPr>
          <p:cNvPr id="8" name="מציין מיקום טקסט 7">
            <a:extLst>
              <a:ext uri="{FF2B5EF4-FFF2-40B4-BE49-F238E27FC236}">
                <a16:creationId xmlns:a16="http://schemas.microsoft.com/office/drawing/2014/main" id="{9D7BEC41-9526-4935-B351-0BF70FFDA63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 flipH="1">
            <a:off x="7315200" y="6601385"/>
            <a:ext cx="2274887" cy="315913"/>
          </a:xfrm>
        </p:spPr>
        <p:txBody>
          <a:bodyPr rtlCol="1"/>
          <a:lstStyle/>
          <a:p>
            <a:pPr algn="r" rtl="1"/>
            <a:r>
              <a: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פנינה דוד, מנהלת שיווק ראשית</a:t>
            </a:r>
          </a:p>
        </p:txBody>
      </p:sp>
      <p:sp>
        <p:nvSpPr>
          <p:cNvPr id="10" name="מציין מיקום טקסט 9">
            <a:extLst>
              <a:ext uri="{FF2B5EF4-FFF2-40B4-BE49-F238E27FC236}">
                <a16:creationId xmlns:a16="http://schemas.microsoft.com/office/drawing/2014/main" id="{D82D75E5-6BFB-4E21-B064-1B9ACFA1CF8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 flipH="1">
            <a:off x="4675187" y="6138863"/>
            <a:ext cx="2266950" cy="211137"/>
          </a:xfrm>
        </p:spPr>
        <p:txBody>
          <a:bodyPr rtlCol="1"/>
          <a:lstStyle/>
          <a:p>
            <a:pPr algn="r" rtl="1"/>
            <a:r>
              <a: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 ביוני XX20</a:t>
            </a:r>
          </a:p>
        </p:txBody>
      </p:sp>
      <p:sp>
        <p:nvSpPr>
          <p:cNvPr id="9" name="מציין מיקום טקסט 8">
            <a:extLst>
              <a:ext uri="{FF2B5EF4-FFF2-40B4-BE49-F238E27FC236}">
                <a16:creationId xmlns:a16="http://schemas.microsoft.com/office/drawing/2014/main" id="{182E2D50-B7B6-4B49-9622-2DE24D86642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 flipH="1">
            <a:off x="4667250" y="6601385"/>
            <a:ext cx="2274887" cy="276225"/>
          </a:xfrm>
        </p:spPr>
        <p:txBody>
          <a:bodyPr rtlCol="1"/>
          <a:lstStyle/>
          <a:p>
            <a:pPr algn="r" rtl="1"/>
            <a:r>
              <a: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תאריך</a:t>
            </a:r>
          </a:p>
        </p:txBody>
      </p:sp>
    </p:spTree>
    <p:extLst>
      <p:ext uri="{BB962C8B-B14F-4D97-AF65-F5344CB8AC3E}">
        <p14:creationId xmlns:p14="http://schemas.microsoft.com/office/powerpoint/2010/main" val="1224176823"/>
      </p:ext>
    </p:extLst>
  </p:cSld>
  <p:clrMapOvr>
    <a:masterClrMapping/>
  </p:clrMapOvr>
</p:sld>
</file>

<file path=ppt/theme/theme13.xml><?xml version="1.0" encoding="utf-8"?>
<a:theme xmlns:a="http://schemas.openxmlformats.org/drawingml/2006/main" name="העובד המצטיין החודשי">
  <a:themeElements>
    <a:clrScheme name="Employee of the Month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F7ED"/>
      </a:accent1>
      <a:accent2>
        <a:srgbClr val="FBEED9"/>
      </a:accent2>
      <a:accent3>
        <a:srgbClr val="677312"/>
      </a:accent3>
      <a:accent4>
        <a:srgbClr val="8B9069"/>
      </a:accent4>
      <a:accent5>
        <a:srgbClr val="687033"/>
      </a:accent5>
      <a:accent6>
        <a:srgbClr val="58595B"/>
      </a:accent6>
      <a:hlink>
        <a:srgbClr val="0563C1"/>
      </a:hlink>
      <a:folHlink>
        <a:srgbClr val="954F72"/>
      </a:folHlink>
    </a:clrScheme>
    <a:fontScheme name="Custom 48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2.xml><?xml version="1.0" encoding="utf-8"?>
<a:theme xmlns:a="http://schemas.openxmlformats.org/drawingml/2006/main" name="ערכת נושא של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1.xml><?xml version="1.0" encoding="utf-8"?>
<a:theme xmlns:a="http://schemas.openxmlformats.org/drawingml/2006/main" name="ערכת נושא של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TaxCatchAll xmlns="230e9df3-be65-4c73-a93b-d1236ebd677e"/>
    <MediaServiceKeyPoints xmlns="71af3243-3dd4-4a8d-8c0d-dd76da1f02a5" xsi:nil="true"/>
    <ImageTagsTaxHTField xmlns="71af3243-3dd4-4a8d-8c0d-dd76da1f02a5">
      <Terms xmlns="http://schemas.microsoft.com/office/infopath/2007/PartnerControls"/>
    </ImageTagsTaxHTField>
  </documentManagement>
</p:properties>
</file>

<file path=customXml/item2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3.xml><?xml version="1.0" encoding="utf-8"?>
<ds:datastoreItem xmlns:ds="http://schemas.openxmlformats.org/officeDocument/2006/customXml" ds:itemID="{6B965C09-BF90-48BE-913A-0954B1562AF6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2.xml><?xml version="1.0" encoding="utf-8"?>
<ds:datastoreItem xmlns:ds="http://schemas.openxmlformats.org/officeDocument/2006/customXml" ds:itemID="{F92A6C91-7FEE-4118-B520-CD86A688EC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1.xml><?xml version="1.0" encoding="utf-8"?>
<ds:datastoreItem xmlns:ds="http://schemas.openxmlformats.org/officeDocument/2006/customXml" ds:itemID="{E32B4B34-1FC3-489E-8EA8-3391AE140FB3}">
  <ds:schemaRefs>
    <ds:schemaRef ds:uri="http://schemas.microsoft.com/sharepoint/v3/contenttype/forms"/>
  </ds:schemaRefs>
</ds:datastoreItem>
</file>

<file path=docProps/app.xml><?xml version="1.0" encoding="utf-8"?>
<ap:Properties xmlns:vt="http://schemas.openxmlformats.org/officeDocument/2006/docPropsVTypes" xmlns:ap="http://schemas.openxmlformats.org/officeDocument/2006/extended-properties">
  <ap:Template>Employee of the Month</ap:Template>
  <ap:TotalTime>0</ap:TotalTime>
  <ap:Words>44</ap:Words>
  <ap:PresentationFormat>מותאם אישית</ap:PresentationFormat>
  <ap:Paragraphs>8</ap:Paragraphs>
  <ap:Slides>1</ap:Slides>
  <ap:Notes>1</ap:Notes>
  <ap:HiddenSlides>0</ap:HiddenSlides>
  <ap:MMClips>0</ap:MMClips>
  <ap:ScaleCrop>false</ap:ScaleCrop>
  <ap:HeadingPairs>
    <vt:vector baseType="variant" size="6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ap:HeadingPairs>
  <ap:TitlesOfParts>
    <vt:vector baseType="lpstr" size="4">
      <vt:lpstr>Arial</vt:lpstr>
      <vt:lpstr>Tahoma</vt:lpstr>
      <vt:lpstr>העובד המצטיין החודשי</vt:lpstr>
      <vt:lpstr>נועה בז’ראנו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2021-03-31T09:10:03Z</dcterms:created>
  <dcterms:modified xsi:type="dcterms:W3CDTF">2021-06-10T03:25:25Z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