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31" autoAdjust="0"/>
    <p:restoredTop sz="90654" autoAdjust="0"/>
  </p:normalViewPr>
  <p:slideViewPr>
    <p:cSldViewPr snapToGrid="0" showGuides="1">
      <p:cViewPr varScale="1">
        <p:scale>
          <a:sx n="70" d="100"/>
          <a:sy n="70" d="100"/>
        </p:scale>
        <p:origin x="2982" y="7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40DF0C42-8226-4523-B11E-7C13978E6CFD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4FE0F56A-0C86-4ACC-9CF4-1B63F756A4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AC0A8818-56B1-4EAC-B5D3-7BFFD2C4E1DE}" type="datetimeFigureOut">
              <a:t>ו'/טבת/תשע"ד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636046C0-8A92-4E40-B931-77A8EEB71F69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</a:t>
            </a:r>
            <a:r>
              <a:rPr lang="he-IL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שנה את כרטיס הביקור הראשון לדוגמה והחלף את התוכן בתוכן משלך. </a:t>
            </a:r>
          </a:p>
          <a:p>
            <a:pPr algn="r" rtl="1"/>
            <a:endParaRPr lang="he-IL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he-IL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לחלופין, אם אתה מעדיף להתחיל מההתחלה, לחץ על לחצן 'שקופית חדשה' בכרטיסיה 'בית' כדי להוסיף עמוד חדש. כעת הזן את הטקסט שלך במצייני המיקום הריקים.</a:t>
            </a:r>
            <a:endPara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636046C0-8A92-4E40-B931-77A8EEB71F6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10" hasCustomPrompt="1"/>
          </p:nvPr>
        </p:nvSpPr>
        <p:spPr>
          <a:xfrm>
            <a:off x="1438031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5" name="מציין מיקום טקסט 2"/>
          <p:cNvSpPr>
            <a:spLocks noGrp="1"/>
          </p:cNvSpPr>
          <p:nvPr>
            <p:ph type="body" sz="quarter" idx="12" hasCustomPrompt="1"/>
          </p:nvPr>
        </p:nvSpPr>
        <p:spPr>
          <a:xfrm>
            <a:off x="1438031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4" name="מציין מיקום טקסט 2"/>
          <p:cNvSpPr>
            <a:spLocks noGrp="1"/>
          </p:cNvSpPr>
          <p:nvPr>
            <p:ph type="body" sz="quarter" idx="11" hasCustomPrompt="1"/>
          </p:nvPr>
        </p:nvSpPr>
        <p:spPr>
          <a:xfrm>
            <a:off x="1010324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7" name="מציין מיקום טקסט 2"/>
          <p:cNvSpPr>
            <a:spLocks noGrp="1"/>
          </p:cNvSpPr>
          <p:nvPr>
            <p:ph type="body" sz="quarter" idx="13" hasCustomPrompt="1"/>
          </p:nvPr>
        </p:nvSpPr>
        <p:spPr>
          <a:xfrm>
            <a:off x="1010324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8" name="מציין מיקום טקסט 2"/>
          <p:cNvSpPr>
            <a:spLocks noGrp="1"/>
          </p:cNvSpPr>
          <p:nvPr>
            <p:ph type="body" sz="quarter" idx="14" hasCustomPrompt="1"/>
          </p:nvPr>
        </p:nvSpPr>
        <p:spPr>
          <a:xfrm>
            <a:off x="1010324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9" name="מציין מיקום טקסט 2"/>
          <p:cNvSpPr>
            <a:spLocks noGrp="1"/>
          </p:cNvSpPr>
          <p:nvPr>
            <p:ph type="body" sz="quarter" idx="15" hasCustomPrompt="1"/>
          </p:nvPr>
        </p:nvSpPr>
        <p:spPr>
          <a:xfrm>
            <a:off x="1010324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22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4643091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24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4643091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23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4215384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25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4215384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26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4215384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27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215384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28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1438031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30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438031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29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1010324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31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1010324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32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1010324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33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1010324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34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643091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36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4643091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35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4215384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37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4215384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38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4215384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39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4215384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40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1438031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42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1438031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41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1010324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43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1010324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44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010324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45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1010324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46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4643091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48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643091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47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4215384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49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4215384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50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4215384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51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4215384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52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1438031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54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53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1010324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55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1010324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56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1010324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57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1010324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58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4643091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60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4643091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59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4215384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61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4215384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62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215384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63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4215384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64" name="מציין מיקום טקסט 2"/>
          <p:cNvSpPr>
            <a:spLocks noGrp="1"/>
          </p:cNvSpPr>
          <p:nvPr>
            <p:ph type="body" sz="quarter" idx="58" hasCustomPrompt="1"/>
          </p:nvPr>
        </p:nvSpPr>
        <p:spPr>
          <a:xfrm>
            <a:off x="1438031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66" name="מציין מיקום טקסט 2"/>
          <p:cNvSpPr>
            <a:spLocks noGrp="1"/>
          </p:cNvSpPr>
          <p:nvPr>
            <p:ph type="body" sz="quarter" idx="60" hasCustomPrompt="1"/>
          </p:nvPr>
        </p:nvSpPr>
        <p:spPr>
          <a:xfrm>
            <a:off x="1438031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65" name="מציין מיקום טקסט 2"/>
          <p:cNvSpPr>
            <a:spLocks noGrp="1"/>
          </p:cNvSpPr>
          <p:nvPr>
            <p:ph type="body" sz="quarter" idx="59" hasCustomPrompt="1"/>
          </p:nvPr>
        </p:nvSpPr>
        <p:spPr>
          <a:xfrm>
            <a:off x="1010324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67" name="מציין מיקום טקסט 2"/>
          <p:cNvSpPr>
            <a:spLocks noGrp="1"/>
          </p:cNvSpPr>
          <p:nvPr>
            <p:ph type="body" sz="quarter" idx="61" hasCustomPrompt="1"/>
          </p:nvPr>
        </p:nvSpPr>
        <p:spPr>
          <a:xfrm>
            <a:off x="1010324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68" name="מציין מיקום טקסט 2"/>
          <p:cNvSpPr>
            <a:spLocks noGrp="1"/>
          </p:cNvSpPr>
          <p:nvPr>
            <p:ph type="body" sz="quarter" idx="62" hasCustomPrompt="1"/>
          </p:nvPr>
        </p:nvSpPr>
        <p:spPr>
          <a:xfrm>
            <a:off x="1010324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69" name="מציין מיקום טקסט 2"/>
          <p:cNvSpPr>
            <a:spLocks noGrp="1"/>
          </p:cNvSpPr>
          <p:nvPr>
            <p:ph type="body" sz="quarter" idx="63" hasCustomPrompt="1"/>
          </p:nvPr>
        </p:nvSpPr>
        <p:spPr>
          <a:xfrm>
            <a:off x="1010324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  <p:sp>
        <p:nvSpPr>
          <p:cNvPr id="70" name="מציין מיקום טקסט 2"/>
          <p:cNvSpPr>
            <a:spLocks noGrp="1"/>
          </p:cNvSpPr>
          <p:nvPr>
            <p:ph type="body" sz="quarter" idx="64" hasCustomPrompt="1"/>
          </p:nvPr>
        </p:nvSpPr>
        <p:spPr>
          <a:xfrm>
            <a:off x="4643091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שם כאן</a:t>
            </a:r>
          </a:p>
        </p:txBody>
      </p:sp>
      <p:sp>
        <p:nvSpPr>
          <p:cNvPr id="72" name="מציין מיקום טקסט 2"/>
          <p:cNvSpPr>
            <a:spLocks noGrp="1"/>
          </p:cNvSpPr>
          <p:nvPr>
            <p:ph type="body" sz="quarter" idx="66" hasCustomPrompt="1"/>
          </p:nvPr>
        </p:nvSpPr>
        <p:spPr>
          <a:xfrm>
            <a:off x="4643091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כותרת או תחביב כאן</a:t>
            </a:r>
          </a:p>
        </p:txBody>
      </p:sp>
      <p:sp>
        <p:nvSpPr>
          <p:cNvPr id="71" name="מציין מיקום טקסט 2"/>
          <p:cNvSpPr>
            <a:spLocks noGrp="1"/>
          </p:cNvSpPr>
          <p:nvPr>
            <p:ph type="body" sz="quarter" idx="65" hasCustomPrompt="1"/>
          </p:nvPr>
        </p:nvSpPr>
        <p:spPr>
          <a:xfrm>
            <a:off x="4215384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הקלד כתובת כאן</a:t>
            </a:r>
          </a:p>
        </p:txBody>
      </p:sp>
      <p:sp>
        <p:nvSpPr>
          <p:cNvPr id="73" name="מציין מיקום טקסט 2"/>
          <p:cNvSpPr>
            <a:spLocks noGrp="1"/>
          </p:cNvSpPr>
          <p:nvPr>
            <p:ph type="body" sz="quarter" idx="67" hasCustomPrompt="1"/>
          </p:nvPr>
        </p:nvSpPr>
        <p:spPr>
          <a:xfrm>
            <a:off x="4215384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מספר טלפון</a:t>
            </a:r>
          </a:p>
        </p:txBody>
      </p:sp>
      <p:sp>
        <p:nvSpPr>
          <p:cNvPr id="74" name="מציין מיקום טקסט 2"/>
          <p:cNvSpPr>
            <a:spLocks noGrp="1"/>
          </p:cNvSpPr>
          <p:nvPr>
            <p:ph type="body" sz="quarter" idx="68" hasCustomPrompt="1"/>
          </p:nvPr>
        </p:nvSpPr>
        <p:spPr>
          <a:xfrm>
            <a:off x="4215384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כתובת דואר אלקטרוני</a:t>
            </a:r>
          </a:p>
        </p:txBody>
      </p:sp>
      <p:sp>
        <p:nvSpPr>
          <p:cNvPr id="75" name="מציין מיקום טקסט 2"/>
          <p:cNvSpPr>
            <a:spLocks noGrp="1"/>
          </p:cNvSpPr>
          <p:nvPr>
            <p:ph type="body" sz="quarter" idx="69" hasCustomPrompt="1"/>
          </p:nvPr>
        </p:nvSpPr>
        <p:spPr>
          <a:xfrm>
            <a:off x="4215384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he-I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he-IL"/>
              <a:t>מטפל של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רשת כרטיס ביקור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מלבן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9" name="מלבן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0" name="מלבן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1" name="מלבן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2" name="מלבן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3" name="מלבן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4" name="מלבן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5" name="מלבן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6" name="מלבן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7" name="מלבן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</p:grpSp>
      <p:sp>
        <p:nvSpPr>
          <p:cNvPr id="2" name="מציין מיקום כותרת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fld id="{245E089B-7FF9-4A76-9A80-45C596FC758E}" type="datetimeFigureOut">
              <a:t>ו'/טבת/תשע"ד</a:t>
            </a:fld>
            <a:endParaRPr lang="he-IL"/>
          </a:p>
        </p:txBody>
      </p:sp>
      <p:sp>
        <p:nvSpPr>
          <p:cNvPr id="5" name="מציין מיקום כותרת תחתונה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6" name="מציין מיקום מספר שקופית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fld id="{81D0A0F0-231E-41D6-803A-199B82C09D42}" type="slidenum">
              <a:t>‹#›</a:t>
            </a:fld>
            <a:endParaRPr lang="he-IL"/>
          </a:p>
        </p:txBody>
      </p:sp>
      <p:pic>
        <p:nvPicPr>
          <p:cNvPr id="38" name="תמונה 37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458104"/>
            <a:ext cx="3201107" cy="1828800"/>
          </a:xfrm>
          <a:prstGeom prst="rect">
            <a:avLst/>
          </a:prstGeom>
        </p:spPr>
      </p:pic>
      <p:pic>
        <p:nvPicPr>
          <p:cNvPr id="40" name="תמונה 39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457200"/>
            <a:ext cx="3201107" cy="1828800"/>
          </a:xfrm>
          <a:prstGeom prst="rect">
            <a:avLst/>
          </a:prstGeom>
        </p:spPr>
      </p:pic>
      <p:pic>
        <p:nvPicPr>
          <p:cNvPr id="41" name="תמונה 40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2" name="תמונה 41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3" name="תמונה 42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4" name="תמונה 43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5" name="תמונה 44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6" name="תמונה 45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7" name="תמונה 46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7776018"/>
            <a:ext cx="3201107" cy="1828800"/>
          </a:xfrm>
          <a:prstGeom prst="rect">
            <a:avLst/>
          </a:prstGeom>
        </p:spPr>
      </p:pic>
      <p:pic>
        <p:nvPicPr>
          <p:cNvPr id="48" name="תמונה 47" descr="תקריב של פריחת הדובדבן" title="תמונת עיצוב שקופית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he-I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e-I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טקסט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אביב </a:t>
            </a:r>
            <a:r>
              <a:rPr lang="he-IL" dirty="0" err="1"/>
              <a:t>שפירו</a:t>
            </a:r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rtl="1"/>
            <a:r>
              <a:rPr lang="he-IL" dirty="0"/>
              <a:t>צילום טבע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10000"/>
          </a:bodyPr>
          <a:lstStyle/>
          <a:p>
            <a:pPr rtl="1"/>
            <a:r>
              <a:rPr lang="he-IL" dirty="0"/>
              <a:t>רחוב הארבעה 1234,</a:t>
            </a:r>
          </a:p>
          <a:p>
            <a:pPr rtl="1"/>
            <a:r>
              <a:rPr lang="he-IL" dirty="0"/>
              <a:t>תל-אביב, מיקוד 12345, ישראל</a:t>
            </a:r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rtl="1"/>
            <a:r>
              <a:rPr lang="he-IL" dirty="0"/>
              <a:t>360.555.0150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rtl="1"/>
            <a:r>
              <a:rPr lang="he-IL" dirty="0"/>
              <a:t>ashapiro@example.com</a:t>
            </a:r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rtl="1"/>
            <a:r>
              <a:rPr lang="he-IL" dirty="0" err="1" smtClean="0"/>
              <a:t>ashapiroexamplecom</a:t>
            </a:r>
            <a:r>
              <a:rPr lang="he-IL" dirty="0" smtClean="0"/>
              <a:t>@</a:t>
            </a:r>
            <a:endParaRPr lang="he-IL" dirty="0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128" name="מציין מיקום טקסט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30" name="מציין מיקום טקסט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29" name="מציין מיקום טקסט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31" name="מציין מיקום טקסט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32" name="מציין מיקום טקסט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33" name="מציין מיקום טקסט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88" name="מציין מיקום טקסט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0" name="מציין מיקום טקסט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89" name="מציין מיקום טקסט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1" name="מציין מיקום טקסט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2" name="מציין מיקום טקסט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3" name="מציין מיקום טקסט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4" name="מציין מיקום טקסט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6" name="מציין מיקום טקסט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5" name="מציין מיקום טקסט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7" name="מציין מיקום טקסט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8" name="מציין מיקום טקסט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99" name="מציין מיקום טקסט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0" name="מציין מיקום טקסט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2" name="מציין מיקום טקסט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1" name="מציין מיקום טקסט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3" name="מציין מיקום טקסט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4" name="מציין מיקום טקסט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5" name="מציין מיקום טקסט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6" name="מציין מיקום טקסט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8" name="מציין מיקום טקסט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7" name="מציין מיקום טקסט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09" name="מציין מיקום טקסט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0" name="מציין מיקום טקסט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1" name="מציין מיקום טקסט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2" name="מציין מיקום טקסט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4" name="מציין מיקום טקסט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3" name="מציין מיקום טקסט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5" name="מציין מיקום טקסט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6" name="מציין מיקום טקסט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217" name="מציין מיקום טקסט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כרטיסי ביקור פריחה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מותאם אישית</PresentationFormat>
  <Paragraphs>11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Cambria</vt:lpstr>
      <vt:lpstr>Tahoma</vt:lpstr>
      <vt:lpstr>Times New Roman</vt:lpstr>
      <vt:lpstr>כרטיסי ביקור פריחה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2013-12-09T08:59:05Z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