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03" autoAdjust="0"/>
    <p:restoredTop sz="90031" autoAdjust="0"/>
  </p:normalViewPr>
  <p:slideViewPr>
    <p:cSldViewPr>
      <p:cViewPr varScale="1">
        <p:scale>
          <a:sx n="70" d="100"/>
          <a:sy n="70" d="100"/>
        </p:scale>
        <p:origin x="330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842B8A08-B855-4C9E-A853-7B959D4FD169}" type="datetimeFigureOut">
              <a:rPr lang="he-IL" smtClean="0">
                <a:latin typeface="Tahoma" panose="020B0604030504040204" pitchFamily="34" charset="0"/>
                <a:cs typeface="Tahoma" panose="020B0604030504040204" pitchFamily="34" charset="0"/>
              </a:rPr>
              <a:t>י"ז/טבת/תשע"ד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3B477DF4-BED6-489E-84C5-2F5E5E718F80}" type="slidenum">
              <a:rPr lang="he-IL" smtClean="0">
                <a:latin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16804A9D-5FD2-4FDE-BAD7-9ACDE960ACB3}" type="datetimeFigureOut">
              <a:rPr lang="he-IL" smtClean="0"/>
              <a:pPr rtl="1"/>
              <a:t>י"ז/טבת/תשע"ד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2108A67B-D4E7-463C-8DE6-E343473A155E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כדי</a:t>
            </a:r>
            <a:r>
              <a:rPr lang="he-IL" baseline="0" dirty="0" smtClean="0"/>
              <a:t> לשנות את כרטיס הביקור הראשון לדוגמה, החלף את התוכן שלו בתוכן משלך. כדי לשנות את הסמל, בחר בתמונה "החלף בסמל" ובחר 'החלף תמונה' בכרטיסיה 'עיצוב כלי תמונה'.</a:t>
            </a:r>
          </a:p>
          <a:p>
            <a:pPr algn="r" rtl="1"/>
            <a:endParaRPr lang="he-IL" baseline="0" dirty="0" smtClean="0"/>
          </a:p>
          <a:p>
            <a:pPr algn="r" rtl="1"/>
            <a:r>
              <a:rPr lang="he-IL" baseline="0" dirty="0" smtClean="0"/>
              <a:t>לחלופין, אם אתה מעדיף להתחיל מאפס, לחץ על לחצן ׳שקופית חדשה׳ בכרטיסיה ׳בית׳ כדי להוסיף עמוד חדש. כעת הזן את הטקסט שלך במצייני המיקום הריקים והוסף סמל משלך באמצעות 'הוסף תמונה'.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2108A67B-D4E7-463C-8DE6-E343473A155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רטיסי ביקור - 10 בגילי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מציין מיקום טקסט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22" name="מציין מיקום טקסט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12" name="מציין מיקום טקסט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48" name="מציין מיקום טקסט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25" name="מציין מיקום טקסט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83" name="מציין מיקום טקסט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84" name="מציין מיקום טקסט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85" name="מציין מיקום טקסט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86" name="מציין מיקום טקסט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87" name="מציין מיקום טקסט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88" name="מציין מיקום טקסט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91" name="מציין מיקום טקסט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92" name="מציין מיקום טקסט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93" name="מציין מיקום טקסט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94" name="מציין מיקום טקסט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95" name="מציין מיקום טקסט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96" name="מציין מיקום טקסט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99" name="מציין מיקום טקסט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100" name="מציין מיקום טקסט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01" name="מציין מיקום טקסט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102" name="מציין מיקום טקסט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03" name="מציין מיקום טקסט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04" name="מציין מיקום טקסט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107" name="מציין מיקום טקסט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108" name="מציין מיקום טקסט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09" name="מציין מיקום טקסט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110" name="מציין מיקום טקסט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11" name="מציין מיקום טקסט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13" name="מציין מיקום טקסט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170" name="מציין מיקום טקסט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171" name="מציין מיקום טקסט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72" name="מציין מיקום טקסט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173" name="מציין מיקום טקסט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74" name="מציין מיקום טקסט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75" name="מציין מיקום טקסט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178" name="מציין מיקום טקסט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179" name="מציין מיקום טקסט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80" name="מציין מיקום טקסט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181" name="מציין מיקום טקסט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82" name="מציין מיקום טקסט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83" name="מציין מיקום טקסט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186" name="מציין מיקום טקסט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187" name="מציין מיקום טקסט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88" name="מציין מיקום טקסט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189" name="מציין מיקום טקסט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90" name="מציין מיקום טקסט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91" name="מציין מיקום טקסט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194" name="מציין מיקום טקסט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195" name="מציין מיקום טקסט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196" name="מציין מיקום טקסט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197" name="מציין מיקום טקסט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198" name="מציין מיקום טקסט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199" name="מציין מיקום טקסט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  <p:sp>
        <p:nvSpPr>
          <p:cNvPr id="202" name="מציין מיקום טקסט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1200" b="0" cap="none" baseline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900"/>
            </a:lvl2pPr>
            <a:lvl3pPr marL="0" indent="0" algn="r" latinLnBrk="0">
              <a:spcBef>
                <a:spcPts val="0"/>
              </a:spcBef>
              <a:buNone/>
              <a:defRPr lang="he-IL" sz="900"/>
            </a:lvl3pPr>
            <a:lvl4pPr marL="0" indent="0" algn="r" latinLnBrk="0">
              <a:spcBef>
                <a:spcPts val="0"/>
              </a:spcBef>
              <a:buNone/>
              <a:defRPr lang="he-IL" sz="900"/>
            </a:lvl4pPr>
            <a:lvl5pPr marL="0" indent="0" algn="r" latinLnBrk="0">
              <a:spcBef>
                <a:spcPts val="0"/>
              </a:spcBef>
              <a:buNone/>
              <a:defRPr lang="he-IL" sz="900"/>
            </a:lvl5pPr>
          </a:lstStyle>
          <a:p>
            <a:pPr lvl="0" algn="r" rtl="1"/>
            <a:r>
              <a:rPr lang="he-IL" dirty="0"/>
              <a:t>[שם]</a:t>
            </a:r>
          </a:p>
        </p:txBody>
      </p:sp>
      <p:sp>
        <p:nvSpPr>
          <p:cNvPr id="203" name="מציין מיקום טקסט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[תפקיד]</a:t>
            </a:r>
          </a:p>
        </p:txBody>
      </p:sp>
      <p:sp>
        <p:nvSpPr>
          <p:cNvPr id="204" name="מציין מיקום טקסט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9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[חברה]</a:t>
            </a:r>
          </a:p>
        </p:txBody>
      </p:sp>
      <p:sp>
        <p:nvSpPr>
          <p:cNvPr id="205" name="מציין מיקום טקסט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he-IL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he-IL" dirty="0"/>
              <a:t>[כתובת רחוב, עיר מיקוד]</a:t>
            </a:r>
          </a:p>
        </p:txBody>
      </p:sp>
      <p:sp>
        <p:nvSpPr>
          <p:cNvPr id="206" name="מציין מיקום טקסט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he-IL" sz="800" b="0" baseline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he-IL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he-IL" dirty="0"/>
              <a:t>[כתובת אינטרנט]</a:t>
            </a:r>
          </a:p>
        </p:txBody>
      </p:sp>
      <p:sp>
        <p:nvSpPr>
          <p:cNvPr id="207" name="מציין מיקום טקסט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he-IL" sz="800" b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he-IL" sz="700"/>
            </a:lvl2pPr>
            <a:lvl3pPr marL="0" indent="0" algn="r" latinLnBrk="0">
              <a:spcBef>
                <a:spcPts val="0"/>
              </a:spcBef>
              <a:buNone/>
              <a:defRPr lang="he-IL" sz="700"/>
            </a:lvl3pPr>
            <a:lvl4pPr marL="0" indent="0" algn="r" latinLnBrk="0">
              <a:spcBef>
                <a:spcPts val="0"/>
              </a:spcBef>
              <a:buNone/>
              <a:defRPr lang="he-IL" sz="700"/>
            </a:lvl4pPr>
            <a:lvl5pPr marL="0" indent="0" algn="r" latinLnBrk="0">
              <a:spcBef>
                <a:spcPts val="0"/>
              </a:spcBef>
              <a:buNone/>
              <a:defRPr lang="he-IL" sz="700"/>
            </a:lvl5pPr>
          </a:lstStyle>
          <a:p>
            <a:pPr lvl="0" algn="r" rtl="1"/>
            <a:r>
              <a:rPr lang="he-IL" dirty="0"/>
              <a:t>[טלפון] | [דואר אלקטרוני]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רשת כרטיס ביקור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מלבן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מלבן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מלבן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מלבן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מלבן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מלבן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מלבן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מלבן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מלבן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מלבן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מציין מיקום כותרת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4" name="מציין מיקום תאריך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C4B9D2A2-FC5D-4E38-84C4-91BB2860F0FC}" type="datetimeFigureOut">
              <a:rPr lang="he-IL" smtClean="0"/>
              <a:pPr rtl="1"/>
              <a:t>י"ז/טבת/תשע"ד</a:t>
            </a:fld>
            <a:endParaRPr lang="he-IL" dirty="0"/>
          </a:p>
        </p:txBody>
      </p:sp>
      <p:sp>
        <p:nvSpPr>
          <p:cNvPr id="5" name="מציין מיקום כותרת תחתונה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ADECF1AC-24A7-42A4-9FAC-3CE63B9FFA6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lang="he-IL" sz="4400" kern="1200">
          <a:solidFill>
            <a:schemeClr val="tx1"/>
          </a:solidFill>
          <a:latin typeface="Tahoma" panose="020B0604030504040204" pitchFamily="34" charset="0"/>
          <a:ea typeface="+mj-ea"/>
          <a:cs typeface="Tahoma" panose="020B0604030504040204" pitchFamily="34" charset="0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32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lang="he-IL" sz="28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4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lang="he-IL" sz="20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lang="he-IL" sz="2000" kern="1200">
          <a:solidFill>
            <a:schemeClr val="tx1"/>
          </a:solidFill>
          <a:latin typeface="Tahoma" panose="020B0604030504040204" pitchFamily="34" charset="0"/>
          <a:ea typeface="+mn-ea"/>
          <a:cs typeface="Tahoma" panose="020B0604030504040204" pitchFamily="34" charset="0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מציין מיקום טקסט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0" name="מציין מיקום טקסט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2" name="מציין מיקום טקסט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1" name="מציין מיקום טקסט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5" name="מציין מיקום טקסט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3" name="מציין מיקום טקסט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337" name="מציין מיקום טקסט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pPr rtl="1"/>
            <a:r>
              <a:rPr lang="he-IL" dirty="0"/>
              <a:t>מקסים </a:t>
            </a:r>
            <a:r>
              <a:rPr lang="he-IL" dirty="0" err="1"/>
              <a:t>גולדין</a:t>
            </a:r>
            <a:endParaRPr lang="he-IL" dirty="0"/>
          </a:p>
        </p:txBody>
      </p:sp>
      <p:sp>
        <p:nvSpPr>
          <p:cNvPr id="338" name="מציין מיקום טקסט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pPr rtl="1"/>
            <a:r>
              <a:rPr lang="he-IL" dirty="0" smtClean="0"/>
              <a:t>סמנכ"ל</a:t>
            </a:r>
            <a:endParaRPr lang="he-IL" dirty="0"/>
          </a:p>
        </p:txBody>
      </p:sp>
      <p:sp>
        <p:nvSpPr>
          <p:cNvPr id="339" name="מציין מיקום טקסט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pPr rtl="1"/>
            <a:r>
              <a:rPr lang="he-IL" dirty="0" err="1" smtClean="0"/>
              <a:t>Fabrikam</a:t>
            </a:r>
            <a:endParaRPr lang="he-IL" dirty="0"/>
          </a:p>
        </p:txBody>
      </p:sp>
      <p:sp>
        <p:nvSpPr>
          <p:cNvPr id="340" name="מציין מיקום טקסט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rtl="1"/>
            <a:r>
              <a:rPr lang="he-IL" dirty="0"/>
              <a:t>רחוב המובילים 1234  | תל אביב </a:t>
            </a:r>
            <a:r>
              <a:rPr lang="he-IL" dirty="0" smtClean="0"/>
              <a:t>98052</a:t>
            </a:r>
            <a:endParaRPr lang="he-IL" dirty="0"/>
          </a:p>
        </p:txBody>
      </p:sp>
      <p:sp>
        <p:nvSpPr>
          <p:cNvPr id="341" name="מציין מיקום טקסט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rtl="1"/>
            <a:r>
              <a:rPr lang="he-IL" dirty="0" smtClean="0"/>
              <a:t>www.fabrikam.com</a:t>
            </a:r>
            <a:endParaRPr lang="he-IL" dirty="0"/>
          </a:p>
        </p:txBody>
      </p:sp>
      <p:sp>
        <p:nvSpPr>
          <p:cNvPr id="342" name="מציין מיקום טקסט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pPr rtl="1"/>
            <a:r>
              <a:rPr lang="he-IL" dirty="0"/>
              <a:t>051-1234567 </a:t>
            </a:r>
            <a:r>
              <a:rPr lang="he-IL" dirty="0"/>
              <a:t>| </a:t>
            </a:r>
            <a:r>
              <a:rPr lang="he-IL" dirty="0" smtClean="0"/>
              <a:t>mgoldin@fabrikam.com</a:t>
            </a:r>
            <a:endParaRPr lang="he-IL" dirty="0"/>
          </a:p>
        </p:txBody>
      </p:sp>
      <p:sp>
        <p:nvSpPr>
          <p:cNvPr id="343" name="מציין מיקום טקסט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44" name="מציין מיקום טקסט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45" name="מציין מיקום טקסט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46" name="מציין מיקום טקסט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47" name="מציין מיקום טקסט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48" name="מציין מיקום טקסט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49" name="מציין מיקום טקסט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0" name="מציין מיקום טקסט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1" name="מציין מיקום טקסט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2" name="מציין מיקום טקסט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3" name="מציין מיקום טקסט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4" name="מציין מיקום טקסט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5" name="מציין מיקום טקסט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6" name="מציין מיקום טקסט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7" name="מציין מיקום טקסט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8" name="מציין מיקום טקסט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59" name="מציין מיקום טקסט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0" name="מציין מיקום טקסט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1" name="מציין מיקום טקסט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2" name="מציין מיקום טקסט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3" name="מציין מיקום טקסט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4" name="מציין מיקום טקסט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5" name="מציין מיקום טקסט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6" name="מציין מיקום טקסט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7" name="מציין מיקום טקסט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8" name="מציין מיקום טקסט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69" name="מציין מיקום טקסט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0" name="מציין מיקום טקסט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1" name="מציין מיקום טקסט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2" name="מציין מיקום טקסט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3" name="מציין מיקום טקסט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4" name="מציין מיקום טקסט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5" name="מציין מיקום טקסט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6" name="מציין מיקום טקסט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7" name="מציין מיקום טקסט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8" name="מציין מיקום טקסט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79" name="מציין מיקום טקסט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0" name="מציין מיקום טקסט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1" name="מציין מיקום טקסט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2" name="מציין מיקום טקסט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3" name="מציין מיקום טקסט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4" name="מציין מיקום טקסט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5" name="מציין מיקום טקסט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6" name="מציין מיקום טקסט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7" name="מציין מיקום טקסט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8" name="מציין מיקום טקסט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89" name="מציין מיקום טקסט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pPr rtl="1"/>
            <a:endParaRPr lang="he-IL"/>
          </a:p>
        </p:txBody>
      </p:sp>
      <p:sp>
        <p:nvSpPr>
          <p:cNvPr id="390" name="מציין מיקום טקסט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pPr rtl="1"/>
            <a:endParaRPr lang="he-IL"/>
          </a:p>
        </p:txBody>
      </p:sp>
      <p:pic>
        <p:nvPicPr>
          <p:cNvPr id="9" name="תמונה 8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571500" cy="371475"/>
          </a:xfrm>
          <a:prstGeom prst="rect">
            <a:avLst/>
          </a:prstGeom>
        </p:spPr>
      </p:pic>
      <p:pic>
        <p:nvPicPr>
          <p:cNvPr id="80" name="תמונה 79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571500" cy="371475"/>
          </a:xfrm>
          <a:prstGeom prst="rect">
            <a:avLst/>
          </a:prstGeom>
        </p:spPr>
      </p:pic>
      <p:pic>
        <p:nvPicPr>
          <p:cNvPr id="81" name="תמונה 80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571500" cy="371475"/>
          </a:xfrm>
          <a:prstGeom prst="rect">
            <a:avLst/>
          </a:prstGeom>
        </p:spPr>
      </p:pic>
      <p:pic>
        <p:nvPicPr>
          <p:cNvPr id="82" name="תמונה 81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571500" cy="371475"/>
          </a:xfrm>
          <a:prstGeom prst="rect">
            <a:avLst/>
          </a:prstGeom>
        </p:spPr>
      </p:pic>
      <p:pic>
        <p:nvPicPr>
          <p:cNvPr id="83" name="תמונה 82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571500" cy="371475"/>
          </a:xfrm>
          <a:prstGeom prst="rect">
            <a:avLst/>
          </a:prstGeom>
        </p:spPr>
      </p:pic>
      <p:pic>
        <p:nvPicPr>
          <p:cNvPr id="84" name="תמונה 83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571500" cy="371475"/>
          </a:xfrm>
          <a:prstGeom prst="rect">
            <a:avLst/>
          </a:prstGeom>
        </p:spPr>
      </p:pic>
      <p:pic>
        <p:nvPicPr>
          <p:cNvPr id="85" name="תמונה 84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571500" cy="371475"/>
          </a:xfrm>
          <a:prstGeom prst="rect">
            <a:avLst/>
          </a:prstGeom>
        </p:spPr>
      </p:pic>
      <p:pic>
        <p:nvPicPr>
          <p:cNvPr id="86" name="תמונה 85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571500" cy="371475"/>
          </a:xfrm>
          <a:prstGeom prst="rect">
            <a:avLst/>
          </a:prstGeom>
        </p:spPr>
      </p:pic>
      <p:pic>
        <p:nvPicPr>
          <p:cNvPr id="87" name="תמונה 86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571500" cy="371475"/>
          </a:xfrm>
          <a:prstGeom prst="rect">
            <a:avLst/>
          </a:prstGeom>
        </p:spPr>
      </p:pic>
      <p:pic>
        <p:nvPicPr>
          <p:cNvPr id="88" name="תמונה 87" descr="לוגו" title="תמונה לדוגמה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57150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כרטיס ביקור עם לוגו ושם (אותיות ראשונות רישיות עבור אנגלית)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מותאם אישית</PresentationFormat>
  <Paragraphs>10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Tahoma</vt:lpstr>
      <vt:lpstr>כרטיס ביקור עם לוגו ושם (אותיות ראשונות רישיות עבור אנגלית)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2013-12-20T08:02:55Z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