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894" autoAdjust="0"/>
    <p:restoredTop sz="96437" autoAdjust="0"/>
  </p:normalViewPr>
  <p:slideViewPr>
    <p:cSldViewPr>
      <p:cViewPr varScale="1">
        <p:scale>
          <a:sx n="75" d="100"/>
          <a:sy n="75" d="100"/>
        </p:scale>
        <p:origin x="2964" y="60"/>
      </p:cViewPr>
      <p:guideLst>
        <p:guide pos="2448"/>
        <p:guide orient="horz"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he-IL" sz="1200"/>
            </a:lvl1pPr>
          </a:lstStyle>
          <a:p>
            <a:pPr algn="r" rtl="1"/>
            <a:endParaRPr lang="he-IL" dirty="0">
              <a:latin typeface="Tahoma" panose="020B0604030504040204" pitchFamily="34" charset="0"/>
              <a:cs typeface="Tahoma" panose="020B0604030504040204" pitchFamily="34" charset="0"/>
            </a:endParaRPr>
          </a:p>
        </p:txBody>
      </p:sp>
      <p:sp>
        <p:nvSpPr>
          <p:cNvPr id="3" name="מציין מיקום תאריך 2"/>
          <p:cNvSpPr>
            <a:spLocks noGrp="1"/>
          </p:cNvSpPr>
          <p:nvPr>
            <p:ph type="dt" sz="quarter" idx="1"/>
          </p:nvPr>
        </p:nvSpPr>
        <p:spPr>
          <a:xfrm>
            <a:off x="3884613" y="0"/>
            <a:ext cx="2971800" cy="466725"/>
          </a:xfrm>
          <a:prstGeom prst="rect">
            <a:avLst/>
          </a:prstGeom>
        </p:spPr>
        <p:txBody>
          <a:bodyPr vert="horz" lIns="91440" tIns="45720" rIns="91440" bIns="45720" rtlCol="1"/>
          <a:lstStyle>
            <a:lvl1pPr algn="r" latinLnBrk="0">
              <a:defRPr lang="he-IL" sz="1200"/>
            </a:lvl1pPr>
          </a:lstStyle>
          <a:p>
            <a:pPr algn="r" rtl="1"/>
            <a:fld id="{AAA1FAB4-6D67-4D9A-8B9F-E4530F6DE81E}" type="datetimeFigureOut">
              <a:rPr lang="he-IL" smtClean="0">
                <a:latin typeface="Tahoma" panose="020B0604030504040204" pitchFamily="34" charset="0"/>
                <a:cs typeface="Tahoma" panose="020B0604030504040204" pitchFamily="34" charset="0"/>
              </a:rPr>
              <a:t>כ'/טבת/תשע"ד</a:t>
            </a:fld>
            <a:endParaRPr lang="he-IL" dirty="0">
              <a:latin typeface="Tahoma" panose="020B0604030504040204" pitchFamily="34" charset="0"/>
              <a:cs typeface="Tahoma" panose="020B0604030504040204" pitchFamily="34" charset="0"/>
            </a:endParaRPr>
          </a:p>
        </p:txBody>
      </p:sp>
      <p:sp>
        <p:nvSpPr>
          <p:cNvPr id="4" name="מציין מיקום כותרת תחתונה 3"/>
          <p:cNvSpPr>
            <a:spLocks noGrp="1"/>
          </p:cNvSpPr>
          <p:nvPr>
            <p:ph type="ftr" sz="quarter" idx="2"/>
          </p:nvPr>
        </p:nvSpPr>
        <p:spPr>
          <a:xfrm>
            <a:off x="0" y="8847138"/>
            <a:ext cx="2971800" cy="466725"/>
          </a:xfrm>
          <a:prstGeom prst="rect">
            <a:avLst/>
          </a:prstGeom>
        </p:spPr>
        <p:txBody>
          <a:bodyPr vert="horz" lIns="91440" tIns="45720" rIns="91440" bIns="45720" rtlCol="1" anchor="b"/>
          <a:lstStyle>
            <a:lvl1pPr algn="r" latinLnBrk="0">
              <a:defRPr lang="he-IL" sz="1200"/>
            </a:lvl1pPr>
          </a:lstStyle>
          <a:p>
            <a:pPr algn="r" rtl="1"/>
            <a:endParaRPr lang="he-IL" dirty="0">
              <a:latin typeface="Tahoma" panose="020B0604030504040204" pitchFamily="34" charset="0"/>
              <a:cs typeface="Tahoma" panose="020B0604030504040204" pitchFamily="34" charset="0"/>
            </a:endParaRPr>
          </a:p>
        </p:txBody>
      </p:sp>
      <p:sp>
        <p:nvSpPr>
          <p:cNvPr id="5" name="מציין מיקום מספר שקופית 4"/>
          <p:cNvSpPr>
            <a:spLocks noGrp="1"/>
          </p:cNvSpPr>
          <p:nvPr>
            <p:ph type="sldNum" sz="quarter" idx="3"/>
          </p:nvPr>
        </p:nvSpPr>
        <p:spPr>
          <a:xfrm>
            <a:off x="3884613" y="8847138"/>
            <a:ext cx="2971800" cy="466725"/>
          </a:xfrm>
          <a:prstGeom prst="rect">
            <a:avLst/>
          </a:prstGeom>
        </p:spPr>
        <p:txBody>
          <a:bodyPr vert="horz" lIns="91440" tIns="45720" rIns="91440" bIns="45720" rtlCol="1" anchor="b"/>
          <a:lstStyle>
            <a:lvl1pPr algn="r" latinLnBrk="0">
              <a:defRPr lang="he-IL" sz="1200"/>
            </a:lvl1pPr>
          </a:lstStyle>
          <a:p>
            <a:pPr algn="r" rtl="1"/>
            <a:fld id="{877907D8-5914-4663-929A-4C8E5FFDEBBB}" type="slidenum">
              <a:rPr lang="he-IL" smtClean="0">
                <a:latin typeface="Tahoma" panose="020B0604030504040204" pitchFamily="34" charset="0"/>
                <a:cs typeface="Tahoma" panose="020B0604030504040204" pitchFamily="34" charset="0"/>
              </a:rPr>
              <a:t>‹#›</a:t>
            </a:fld>
            <a:endParaRPr lang="he-IL"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66725"/>
          </a:xfrm>
          <a:prstGeom prst="rect">
            <a:avLst/>
          </a:prstGeom>
        </p:spPr>
        <p:txBody>
          <a:bodyPr vert="horz" lIns="91440" tIns="45720" rIns="91440" bIns="45720" rtlCol="1"/>
          <a:lstStyle>
            <a:lvl1pPr algn="r" latinLnBrk="0">
              <a:defRPr lang="he-IL" sz="1200">
                <a:latin typeface="Tahoma" panose="020B0604030504040204" pitchFamily="34" charset="0"/>
                <a:cs typeface="Tahoma" panose="020B0604030504040204" pitchFamily="34" charset="0"/>
              </a:defRPr>
            </a:lvl1pPr>
          </a:lstStyle>
          <a:p>
            <a:pPr rtl="1"/>
            <a:endParaRPr lang="he-IL" dirty="0"/>
          </a:p>
        </p:txBody>
      </p:sp>
      <p:sp>
        <p:nvSpPr>
          <p:cNvPr id="3" name="מציין מיקום תאריך 2"/>
          <p:cNvSpPr>
            <a:spLocks noGrp="1"/>
          </p:cNvSpPr>
          <p:nvPr>
            <p:ph type="dt" idx="1"/>
          </p:nvPr>
        </p:nvSpPr>
        <p:spPr>
          <a:xfrm>
            <a:off x="3884613" y="0"/>
            <a:ext cx="2971800" cy="466725"/>
          </a:xfrm>
          <a:prstGeom prst="rect">
            <a:avLst/>
          </a:prstGeom>
        </p:spPr>
        <p:txBody>
          <a:bodyPr vert="horz" lIns="91440" tIns="45720" rIns="91440" bIns="45720" rtlCol="1"/>
          <a:lstStyle>
            <a:lvl1pPr algn="r" latinLnBrk="0">
              <a:defRPr lang="he-IL" sz="1200">
                <a:latin typeface="Tahoma" panose="020B0604030504040204" pitchFamily="34" charset="0"/>
                <a:cs typeface="Tahoma" panose="020B0604030504040204" pitchFamily="34" charset="0"/>
              </a:defRPr>
            </a:lvl1pPr>
          </a:lstStyle>
          <a:p>
            <a:pPr rtl="1"/>
            <a:fld id="{085F4EFC-11B2-408A-A3EB-619432DF2FB3}" type="datetimeFigureOut">
              <a:rPr lang="he-IL" smtClean="0"/>
              <a:pPr rtl="1"/>
              <a:t>כ'/טבת/תשע"ד</a:t>
            </a:fld>
            <a:endParaRPr lang="he-IL" dirty="0"/>
          </a:p>
        </p:txBody>
      </p:sp>
      <p:sp>
        <p:nvSpPr>
          <p:cNvPr id="4" name="מציין מיקום תמונת שקופית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1" anchor="ctr"/>
          <a:lstStyle/>
          <a:p>
            <a:pPr algn="r" rtl="1"/>
            <a:endParaRPr lang="he-IL" dirty="0"/>
          </a:p>
        </p:txBody>
      </p:sp>
      <p:sp>
        <p:nvSpPr>
          <p:cNvPr id="5" name="מציין מיקום הערות 4"/>
          <p:cNvSpPr>
            <a:spLocks noGrp="1"/>
          </p:cNvSpPr>
          <p:nvPr>
            <p:ph type="body" sz="quarter" idx="3"/>
          </p:nvPr>
        </p:nvSpPr>
        <p:spPr>
          <a:xfrm>
            <a:off x="685800" y="4481513"/>
            <a:ext cx="5486400" cy="3144837"/>
          </a:xfrm>
          <a:prstGeom prst="rect">
            <a:avLst/>
          </a:prstGeom>
        </p:spPr>
        <p:txBody>
          <a:bodyPr vert="horz" lIns="91440" tIns="45720" rIns="91440" bIns="45720" rtlCol="1"/>
          <a:lstStyle/>
          <a:p>
            <a:pPr lvl="0" algn="r" rtl="1"/>
            <a:r>
              <a:rPr lang="he-IL" dirty="0"/>
              <a:t>לחץ כדי לערוך סגנונות טקסט של תבנית בסיס</a:t>
            </a:r>
          </a:p>
          <a:p>
            <a:pPr lvl="1" algn="r" rtl="1"/>
            <a:r>
              <a:rPr lang="he-IL" dirty="0"/>
              <a:t>רמה שניה</a:t>
            </a:r>
          </a:p>
          <a:p>
            <a:pPr lvl="2" algn="r" rtl="1"/>
            <a:r>
              <a:rPr lang="he-IL" dirty="0"/>
              <a:t>רמה שלישית</a:t>
            </a:r>
          </a:p>
          <a:p>
            <a:pPr lvl="3" algn="r" rtl="1"/>
            <a:r>
              <a:rPr lang="he-IL" dirty="0"/>
              <a:t>רמה רביעית</a:t>
            </a:r>
          </a:p>
          <a:p>
            <a:pPr lvl="4" algn="r" rtl="1"/>
            <a:r>
              <a:rPr lang="he-IL" dirty="0"/>
              <a:t>רמה חמישית</a:t>
            </a:r>
          </a:p>
        </p:txBody>
      </p:sp>
      <p:sp>
        <p:nvSpPr>
          <p:cNvPr id="6" name="מציין מיקום כותרת תחתונה 5"/>
          <p:cNvSpPr>
            <a:spLocks noGrp="1"/>
          </p:cNvSpPr>
          <p:nvPr>
            <p:ph type="ftr" sz="quarter" idx="4"/>
          </p:nvPr>
        </p:nvSpPr>
        <p:spPr>
          <a:xfrm>
            <a:off x="0" y="8847138"/>
            <a:ext cx="2971800" cy="466725"/>
          </a:xfrm>
          <a:prstGeom prst="rect">
            <a:avLst/>
          </a:prstGeom>
        </p:spPr>
        <p:txBody>
          <a:bodyPr vert="horz" lIns="91440" tIns="45720" rIns="91440" bIns="45720" rtlCol="1" anchor="b"/>
          <a:lstStyle>
            <a:lvl1pPr algn="r" latinLnBrk="0">
              <a:defRPr lang="he-IL" sz="1200">
                <a:latin typeface="Tahoma" panose="020B0604030504040204" pitchFamily="34" charset="0"/>
                <a:cs typeface="Tahoma" panose="020B0604030504040204" pitchFamily="34" charset="0"/>
              </a:defRPr>
            </a:lvl1pPr>
          </a:lstStyle>
          <a:p>
            <a:pPr rtl="1"/>
            <a:endParaRPr lang="he-IL" dirty="0"/>
          </a:p>
        </p:txBody>
      </p:sp>
      <p:sp>
        <p:nvSpPr>
          <p:cNvPr id="7" name="מציין מיקום מספר שקופית 6"/>
          <p:cNvSpPr>
            <a:spLocks noGrp="1"/>
          </p:cNvSpPr>
          <p:nvPr>
            <p:ph type="sldNum" sz="quarter" idx="5"/>
          </p:nvPr>
        </p:nvSpPr>
        <p:spPr>
          <a:xfrm>
            <a:off x="3884613" y="8847138"/>
            <a:ext cx="2971800" cy="466725"/>
          </a:xfrm>
          <a:prstGeom prst="rect">
            <a:avLst/>
          </a:prstGeom>
        </p:spPr>
        <p:txBody>
          <a:bodyPr vert="horz" lIns="91440" tIns="45720" rIns="91440" bIns="45720" rtlCol="1" anchor="b"/>
          <a:lstStyle>
            <a:lvl1pPr algn="r" latinLnBrk="0">
              <a:defRPr lang="he-IL" sz="1200">
                <a:latin typeface="Tahoma" panose="020B0604030504040204" pitchFamily="34" charset="0"/>
                <a:cs typeface="Tahoma" panose="020B0604030504040204" pitchFamily="34" charset="0"/>
              </a:defRPr>
            </a:lvl1pPr>
          </a:lstStyle>
          <a:p>
            <a:pPr rtl="1"/>
            <a:fld id="{037336D3-8344-4427-A975-48AA68DBEEBD}" type="slidenum">
              <a:rPr lang="he-IL" smtClean="0"/>
              <a:pPr rtl="1"/>
              <a:t>‹#›</a:t>
            </a:fld>
            <a:endParaRPr lang="he-IL"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Tahoma" panose="020B0604030504040204" pitchFamily="34" charset="0"/>
        <a:ea typeface="+mn-ea"/>
        <a:cs typeface="Tahoma" panose="020B0604030504040204" pitchFamily="34" charset="0"/>
      </a:defRPr>
    </a:lvl1pPr>
    <a:lvl2pPr marL="457200" algn="r" defTabSz="914400" rtl="0" eaLnBrk="1" latinLnBrk="0" hangingPunct="1">
      <a:defRPr lang="he-IL" sz="1200" kern="1200">
        <a:solidFill>
          <a:schemeClr val="tx1"/>
        </a:solidFill>
        <a:latin typeface="Tahoma" panose="020B0604030504040204" pitchFamily="34" charset="0"/>
        <a:ea typeface="+mn-ea"/>
        <a:cs typeface="Tahoma" panose="020B0604030504040204" pitchFamily="34" charset="0"/>
      </a:defRPr>
    </a:lvl2pPr>
    <a:lvl3pPr marL="914400" algn="r" defTabSz="914400" rtl="0" eaLnBrk="1" latinLnBrk="0" hangingPunct="1">
      <a:defRPr lang="he-IL" sz="1200" kern="1200">
        <a:solidFill>
          <a:schemeClr val="tx1"/>
        </a:solidFill>
        <a:latin typeface="Tahoma" panose="020B0604030504040204" pitchFamily="34" charset="0"/>
        <a:ea typeface="+mn-ea"/>
        <a:cs typeface="Tahoma" panose="020B0604030504040204" pitchFamily="34" charset="0"/>
      </a:defRPr>
    </a:lvl3pPr>
    <a:lvl4pPr marL="1371600" algn="r" defTabSz="914400" rtl="0" eaLnBrk="1" latinLnBrk="0" hangingPunct="1">
      <a:defRPr lang="he-IL" sz="1200" kern="1200">
        <a:solidFill>
          <a:schemeClr val="tx1"/>
        </a:solidFill>
        <a:latin typeface="Tahoma" panose="020B0604030504040204" pitchFamily="34" charset="0"/>
        <a:ea typeface="+mn-ea"/>
        <a:cs typeface="Tahoma" panose="020B0604030504040204" pitchFamily="34" charset="0"/>
      </a:defRPr>
    </a:lvl4pPr>
    <a:lvl5pPr marL="1828800" algn="r" defTabSz="914400" rtl="0" eaLnBrk="1" latinLnBrk="0" hangingPunct="1">
      <a:defRPr lang="he-IL" sz="1200" kern="1200">
        <a:solidFill>
          <a:schemeClr val="tx1"/>
        </a:solidFill>
        <a:latin typeface="Tahoma" panose="020B0604030504040204" pitchFamily="34" charset="0"/>
        <a:ea typeface="+mn-ea"/>
        <a:cs typeface="Tahoma" panose="020B0604030504040204" pitchFamily="34" charset="0"/>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smtClean="0"/>
              <a:t>כדי לשנות את כרטיס הביקור הראשון לדוגמה,</a:t>
            </a:r>
            <a:r>
              <a:rPr lang="he-IL" baseline="0" dirty="0" smtClean="0"/>
              <a:t> החלף את התוכן שלו בתוכן משלך. כדי לשנות את הסמל, בחר בתמונה "החלף בסמל" ובחר 'החלף תמונה' בכרטיסיה 'עיצוב כלי תמונה'. לחלופין, אם אתה מעדיף להתחיל מגיליון נקי, לחץ על לחצן 'שקופית חדשה' בכרטיסיה 'בית' כדי להוסיף עמוד חדש. כעת הזן את הטקסט שלך במצייני המיקום הריקים והוסף סמל משלך באמצעות 'הוסף תמונה'.</a:t>
            </a:r>
            <a:endParaRPr lang="he-IL" dirty="0"/>
          </a:p>
        </p:txBody>
      </p:sp>
      <p:sp>
        <p:nvSpPr>
          <p:cNvPr id="4" name="מציין מיקום מספר שקופית 3"/>
          <p:cNvSpPr>
            <a:spLocks noGrp="1"/>
          </p:cNvSpPr>
          <p:nvPr>
            <p:ph type="sldNum" sz="quarter" idx="10"/>
          </p:nvPr>
        </p:nvSpPr>
        <p:spPr/>
        <p:txBody>
          <a:bodyPr/>
          <a:lstStyle/>
          <a:p>
            <a:pPr algn="r" rtl="1"/>
            <a:fld id="{037336D3-8344-4427-A975-48AA68DBEEBD}" type="slidenum">
              <a:rPr lang="he-IL" smtClean="0"/>
              <a:t>1</a:t>
            </a:fld>
            <a:endParaRPr lang="he-IL"/>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כרטיסי ביקור - 10 בגיליון">
    <p:spTree>
      <p:nvGrpSpPr>
        <p:cNvPr id="1" name=""/>
        <p:cNvGrpSpPr/>
        <p:nvPr/>
      </p:nvGrpSpPr>
      <p:grpSpPr>
        <a:xfrm>
          <a:off x="0" y="0"/>
          <a:ext cx="0" cy="0"/>
          <a:chOff x="0" y="0"/>
          <a:chExt cx="0" cy="0"/>
        </a:xfrm>
      </p:grpSpPr>
      <p:sp>
        <p:nvSpPr>
          <p:cNvPr id="209" name="מציין מיקום טקסט 19"/>
          <p:cNvSpPr>
            <a:spLocks noGrp="1"/>
          </p:cNvSpPr>
          <p:nvPr>
            <p:ph type="body" sz="quarter" idx="125" hasCustomPrompt="1"/>
          </p:nvPr>
        </p:nvSpPr>
        <p:spPr>
          <a:xfrm>
            <a:off x="1762665" y="7966175"/>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210" name="מציין מיקום טקסט 21"/>
          <p:cNvSpPr>
            <a:spLocks noGrp="1"/>
          </p:cNvSpPr>
          <p:nvPr>
            <p:ph type="body" sz="quarter" idx="126" hasCustomPrompt="1"/>
          </p:nvPr>
        </p:nvSpPr>
        <p:spPr>
          <a:xfrm>
            <a:off x="1762665" y="8137003"/>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211" name="מציין מיקום טקסט 31"/>
          <p:cNvSpPr>
            <a:spLocks noGrp="1"/>
          </p:cNvSpPr>
          <p:nvPr>
            <p:ph type="body" sz="quarter" idx="127" hasCustomPrompt="1"/>
          </p:nvPr>
        </p:nvSpPr>
        <p:spPr>
          <a:xfrm>
            <a:off x="924465" y="8838353"/>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212" name="מציין מיקום טקסט 31"/>
          <p:cNvSpPr>
            <a:spLocks noGrp="1"/>
          </p:cNvSpPr>
          <p:nvPr>
            <p:ph type="body" sz="quarter" idx="128" hasCustomPrompt="1"/>
          </p:nvPr>
        </p:nvSpPr>
        <p:spPr>
          <a:xfrm>
            <a:off x="924465" y="8980403"/>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213" name="מציין מיקום טקסט 23"/>
          <p:cNvSpPr>
            <a:spLocks noGrp="1"/>
          </p:cNvSpPr>
          <p:nvPr>
            <p:ph type="body" sz="quarter" idx="129" hasCustomPrompt="1"/>
          </p:nvPr>
        </p:nvSpPr>
        <p:spPr>
          <a:xfrm>
            <a:off x="3439063" y="9225274"/>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214" name="מציין מיקום טקסט 23"/>
          <p:cNvSpPr>
            <a:spLocks noGrp="1"/>
          </p:cNvSpPr>
          <p:nvPr>
            <p:ph type="body" sz="quarter" idx="130" hasCustomPrompt="1"/>
          </p:nvPr>
        </p:nvSpPr>
        <p:spPr>
          <a:xfrm>
            <a:off x="2802928" y="9213734"/>
            <a:ext cx="62363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215" name="מציין מיקום טקסט 23"/>
          <p:cNvSpPr>
            <a:spLocks noGrp="1"/>
          </p:cNvSpPr>
          <p:nvPr>
            <p:ph type="body" sz="quarter" idx="131" hasCustomPrompt="1"/>
          </p:nvPr>
        </p:nvSpPr>
        <p:spPr>
          <a:xfrm>
            <a:off x="2110583" y="9225274"/>
            <a:ext cx="665695"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216" name="מציין מיקום טקסט 23"/>
          <p:cNvSpPr>
            <a:spLocks noGrp="1"/>
          </p:cNvSpPr>
          <p:nvPr>
            <p:ph type="body" sz="quarter" idx="132" hasCustomPrompt="1"/>
          </p:nvPr>
        </p:nvSpPr>
        <p:spPr>
          <a:xfrm>
            <a:off x="914398" y="9213734"/>
            <a:ext cx="1196185"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217" name="מציין מיקום טקסט 27"/>
          <p:cNvSpPr>
            <a:spLocks noGrp="1"/>
          </p:cNvSpPr>
          <p:nvPr>
            <p:ph type="body" sz="quarter" idx="133" hasCustomPrompt="1"/>
          </p:nvPr>
        </p:nvSpPr>
        <p:spPr>
          <a:xfrm>
            <a:off x="3412412" y="9351558"/>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218" name="מציין מיקום טקסט 27"/>
          <p:cNvSpPr>
            <a:spLocks noGrp="1"/>
          </p:cNvSpPr>
          <p:nvPr>
            <p:ph type="body" sz="quarter" idx="134" hasCustomPrompt="1"/>
          </p:nvPr>
        </p:nvSpPr>
        <p:spPr>
          <a:xfrm>
            <a:off x="914398" y="9345788"/>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02" name="מציין מיקום טקסט 19"/>
          <p:cNvSpPr>
            <a:spLocks noGrp="1"/>
          </p:cNvSpPr>
          <p:nvPr>
            <p:ph type="body" sz="quarter" idx="175" hasCustomPrompt="1"/>
          </p:nvPr>
        </p:nvSpPr>
        <p:spPr>
          <a:xfrm>
            <a:off x="4953000" y="7966175"/>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03" name="מציין מיקום טקסט 21"/>
          <p:cNvSpPr>
            <a:spLocks noGrp="1"/>
          </p:cNvSpPr>
          <p:nvPr>
            <p:ph type="body" sz="quarter" idx="176" hasCustomPrompt="1"/>
          </p:nvPr>
        </p:nvSpPr>
        <p:spPr>
          <a:xfrm>
            <a:off x="4953000" y="8137003"/>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04" name="מציין מיקום טקסט 31"/>
          <p:cNvSpPr>
            <a:spLocks noGrp="1"/>
          </p:cNvSpPr>
          <p:nvPr>
            <p:ph type="body" sz="quarter" idx="177" hasCustomPrompt="1"/>
          </p:nvPr>
        </p:nvSpPr>
        <p:spPr>
          <a:xfrm>
            <a:off x="4114800" y="8838353"/>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05" name="מציין מיקום טקסט 31"/>
          <p:cNvSpPr>
            <a:spLocks noGrp="1"/>
          </p:cNvSpPr>
          <p:nvPr>
            <p:ph type="body" sz="quarter" idx="178" hasCustomPrompt="1"/>
          </p:nvPr>
        </p:nvSpPr>
        <p:spPr>
          <a:xfrm>
            <a:off x="4114800" y="8980403"/>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06" name="מציין מיקום טקסט 23"/>
          <p:cNvSpPr>
            <a:spLocks noGrp="1"/>
          </p:cNvSpPr>
          <p:nvPr>
            <p:ph type="body" sz="quarter" idx="179" hasCustomPrompt="1"/>
          </p:nvPr>
        </p:nvSpPr>
        <p:spPr>
          <a:xfrm>
            <a:off x="6629398" y="9225274"/>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07" name="מציין מיקום טקסט 23"/>
          <p:cNvSpPr>
            <a:spLocks noGrp="1"/>
          </p:cNvSpPr>
          <p:nvPr>
            <p:ph type="body" sz="quarter" idx="180" hasCustomPrompt="1"/>
          </p:nvPr>
        </p:nvSpPr>
        <p:spPr>
          <a:xfrm>
            <a:off x="6025223" y="9213734"/>
            <a:ext cx="591678"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108" name="מציין מיקום טקסט 23"/>
          <p:cNvSpPr>
            <a:spLocks noGrp="1"/>
          </p:cNvSpPr>
          <p:nvPr>
            <p:ph type="body" sz="quarter" idx="181" hasCustomPrompt="1"/>
          </p:nvPr>
        </p:nvSpPr>
        <p:spPr>
          <a:xfrm>
            <a:off x="5334558" y="9225274"/>
            <a:ext cx="678168"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09" name="מציין מיקום טקסט 23"/>
          <p:cNvSpPr>
            <a:spLocks noGrp="1"/>
          </p:cNvSpPr>
          <p:nvPr>
            <p:ph type="body" sz="quarter" idx="182" hasCustomPrompt="1"/>
          </p:nvPr>
        </p:nvSpPr>
        <p:spPr>
          <a:xfrm>
            <a:off x="4104733" y="9213734"/>
            <a:ext cx="121732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[דואר אלקטרוני]</a:t>
            </a:r>
          </a:p>
        </p:txBody>
      </p:sp>
      <p:sp>
        <p:nvSpPr>
          <p:cNvPr id="110" name="מציין מיקום טקסט 27"/>
          <p:cNvSpPr>
            <a:spLocks noGrp="1"/>
          </p:cNvSpPr>
          <p:nvPr>
            <p:ph type="body" sz="quarter" idx="183" hasCustomPrompt="1"/>
          </p:nvPr>
        </p:nvSpPr>
        <p:spPr>
          <a:xfrm>
            <a:off x="6602747" y="9351558"/>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11" name="מציין מיקום טקסט 27"/>
          <p:cNvSpPr>
            <a:spLocks noGrp="1"/>
          </p:cNvSpPr>
          <p:nvPr>
            <p:ph type="body" sz="quarter" idx="184" hasCustomPrompt="1"/>
          </p:nvPr>
        </p:nvSpPr>
        <p:spPr>
          <a:xfrm>
            <a:off x="4104733" y="9345788"/>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14" name="מציין מיקום טקסט 19"/>
          <p:cNvSpPr>
            <a:spLocks noGrp="1"/>
          </p:cNvSpPr>
          <p:nvPr>
            <p:ph type="body" sz="quarter" idx="185" hasCustomPrompt="1"/>
          </p:nvPr>
        </p:nvSpPr>
        <p:spPr>
          <a:xfrm>
            <a:off x="1762665" y="613731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15" name="מציין מיקום טקסט 21"/>
          <p:cNvSpPr>
            <a:spLocks noGrp="1"/>
          </p:cNvSpPr>
          <p:nvPr>
            <p:ph type="body" sz="quarter" idx="186" hasCustomPrompt="1"/>
          </p:nvPr>
        </p:nvSpPr>
        <p:spPr>
          <a:xfrm>
            <a:off x="1762665" y="630813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16" name="מציין מיקום טקסט 31"/>
          <p:cNvSpPr>
            <a:spLocks noGrp="1"/>
          </p:cNvSpPr>
          <p:nvPr>
            <p:ph type="body" sz="quarter" idx="187" hasCustomPrompt="1"/>
          </p:nvPr>
        </p:nvSpPr>
        <p:spPr>
          <a:xfrm>
            <a:off x="924465" y="700948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17" name="מציין מיקום טקסט 31"/>
          <p:cNvSpPr>
            <a:spLocks noGrp="1"/>
          </p:cNvSpPr>
          <p:nvPr>
            <p:ph type="body" sz="quarter" idx="188" hasCustomPrompt="1"/>
          </p:nvPr>
        </p:nvSpPr>
        <p:spPr>
          <a:xfrm>
            <a:off x="924465" y="715153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18" name="מציין מיקום טקסט 23"/>
          <p:cNvSpPr>
            <a:spLocks noGrp="1"/>
          </p:cNvSpPr>
          <p:nvPr>
            <p:ph type="body" sz="quarter" idx="189" hasCustomPrompt="1"/>
          </p:nvPr>
        </p:nvSpPr>
        <p:spPr>
          <a:xfrm>
            <a:off x="3439063" y="7396410"/>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19" name="מציין מיקום טקסט 23"/>
          <p:cNvSpPr>
            <a:spLocks noGrp="1"/>
          </p:cNvSpPr>
          <p:nvPr>
            <p:ph type="body" sz="quarter" idx="190" hasCustomPrompt="1"/>
          </p:nvPr>
        </p:nvSpPr>
        <p:spPr>
          <a:xfrm>
            <a:off x="2776278" y="7384870"/>
            <a:ext cx="65028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[מס' טלפון]</a:t>
            </a:r>
          </a:p>
        </p:txBody>
      </p:sp>
      <p:sp>
        <p:nvSpPr>
          <p:cNvPr id="120" name="מציין מיקום טקסט 23"/>
          <p:cNvSpPr>
            <a:spLocks noGrp="1"/>
          </p:cNvSpPr>
          <p:nvPr>
            <p:ph type="body" sz="quarter" idx="191" hasCustomPrompt="1"/>
          </p:nvPr>
        </p:nvSpPr>
        <p:spPr>
          <a:xfrm>
            <a:off x="2110583" y="7396410"/>
            <a:ext cx="655628"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21" name="מציין מיקום טקסט 23"/>
          <p:cNvSpPr>
            <a:spLocks noGrp="1"/>
          </p:cNvSpPr>
          <p:nvPr>
            <p:ph type="body" sz="quarter" idx="192" hasCustomPrompt="1"/>
          </p:nvPr>
        </p:nvSpPr>
        <p:spPr>
          <a:xfrm>
            <a:off x="914398" y="7384870"/>
            <a:ext cx="1196185"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122" name="מציין מיקום טקסט 27"/>
          <p:cNvSpPr>
            <a:spLocks noGrp="1"/>
          </p:cNvSpPr>
          <p:nvPr>
            <p:ph type="body" sz="quarter" idx="193" hasCustomPrompt="1"/>
          </p:nvPr>
        </p:nvSpPr>
        <p:spPr>
          <a:xfrm>
            <a:off x="3412412" y="752269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23" name="מציין מיקום טקסט 27"/>
          <p:cNvSpPr>
            <a:spLocks noGrp="1"/>
          </p:cNvSpPr>
          <p:nvPr>
            <p:ph type="body" sz="quarter" idx="194" hasCustomPrompt="1"/>
          </p:nvPr>
        </p:nvSpPr>
        <p:spPr>
          <a:xfrm>
            <a:off x="914398" y="751692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24" name="מציין מיקום טקסט 19"/>
          <p:cNvSpPr>
            <a:spLocks noGrp="1"/>
          </p:cNvSpPr>
          <p:nvPr>
            <p:ph type="body" sz="quarter" idx="195" hasCustomPrompt="1"/>
          </p:nvPr>
        </p:nvSpPr>
        <p:spPr>
          <a:xfrm>
            <a:off x="4953000" y="613731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26" name="מציין מיקום טקסט 21"/>
          <p:cNvSpPr>
            <a:spLocks noGrp="1"/>
          </p:cNvSpPr>
          <p:nvPr>
            <p:ph type="body" sz="quarter" idx="196" hasCustomPrompt="1"/>
          </p:nvPr>
        </p:nvSpPr>
        <p:spPr>
          <a:xfrm>
            <a:off x="4953000" y="630813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27" name="מציין מיקום טקסט 31"/>
          <p:cNvSpPr>
            <a:spLocks noGrp="1"/>
          </p:cNvSpPr>
          <p:nvPr>
            <p:ph type="body" sz="quarter" idx="197" hasCustomPrompt="1"/>
          </p:nvPr>
        </p:nvSpPr>
        <p:spPr>
          <a:xfrm>
            <a:off x="4114800" y="700948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28" name="מציין מיקום טקסט 31"/>
          <p:cNvSpPr>
            <a:spLocks noGrp="1"/>
          </p:cNvSpPr>
          <p:nvPr>
            <p:ph type="body" sz="quarter" idx="198" hasCustomPrompt="1"/>
          </p:nvPr>
        </p:nvSpPr>
        <p:spPr>
          <a:xfrm>
            <a:off x="4114800" y="715153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29" name="מציין מיקום טקסט 23"/>
          <p:cNvSpPr>
            <a:spLocks noGrp="1"/>
          </p:cNvSpPr>
          <p:nvPr>
            <p:ph type="body" sz="quarter" idx="199" hasCustomPrompt="1"/>
          </p:nvPr>
        </p:nvSpPr>
        <p:spPr>
          <a:xfrm>
            <a:off x="6629398" y="7396410"/>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30" name="מציין מיקום טקסט 23"/>
          <p:cNvSpPr>
            <a:spLocks noGrp="1"/>
          </p:cNvSpPr>
          <p:nvPr>
            <p:ph type="body" sz="quarter" idx="200" hasCustomPrompt="1"/>
          </p:nvPr>
        </p:nvSpPr>
        <p:spPr>
          <a:xfrm>
            <a:off x="6025223" y="7384870"/>
            <a:ext cx="59167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131" name="מציין מיקום טקסט 23"/>
          <p:cNvSpPr>
            <a:spLocks noGrp="1"/>
          </p:cNvSpPr>
          <p:nvPr>
            <p:ph type="body" sz="quarter" idx="201" hasCustomPrompt="1"/>
          </p:nvPr>
        </p:nvSpPr>
        <p:spPr>
          <a:xfrm>
            <a:off x="5347056" y="7396410"/>
            <a:ext cx="665670" cy="128016"/>
          </a:xfrm>
        </p:spPr>
        <p:txBody>
          <a:bodyPr lIns="0" tIns="0" rIns="0" bIns="0" anchor="ctr">
            <a:noAutofit/>
          </a:bodyPr>
          <a:lstStyle>
            <a:lvl1pPr marL="0" indent="0" algn="r" latinLnBrk="0">
              <a:lnSpc>
                <a:spcPct val="80000"/>
              </a:lnSpc>
              <a:spcBef>
                <a:spcPts val="0"/>
              </a:spcBef>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32" name="מציין מיקום טקסט 23"/>
          <p:cNvSpPr>
            <a:spLocks noGrp="1"/>
          </p:cNvSpPr>
          <p:nvPr>
            <p:ph type="body" sz="quarter" idx="202" hasCustomPrompt="1"/>
          </p:nvPr>
        </p:nvSpPr>
        <p:spPr>
          <a:xfrm>
            <a:off x="4104733" y="7384870"/>
            <a:ext cx="1229825"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133" name="מציין מיקום טקסט 27"/>
          <p:cNvSpPr>
            <a:spLocks noGrp="1"/>
          </p:cNvSpPr>
          <p:nvPr>
            <p:ph type="body" sz="quarter" idx="203" hasCustomPrompt="1"/>
          </p:nvPr>
        </p:nvSpPr>
        <p:spPr>
          <a:xfrm>
            <a:off x="6602747" y="752269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34" name="מציין מיקום טקסט 27"/>
          <p:cNvSpPr>
            <a:spLocks noGrp="1"/>
          </p:cNvSpPr>
          <p:nvPr>
            <p:ph type="body" sz="quarter" idx="204" hasCustomPrompt="1"/>
          </p:nvPr>
        </p:nvSpPr>
        <p:spPr>
          <a:xfrm>
            <a:off x="4104733" y="751692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35" name="מציין מיקום טקסט 19"/>
          <p:cNvSpPr>
            <a:spLocks noGrp="1"/>
          </p:cNvSpPr>
          <p:nvPr>
            <p:ph type="body" sz="quarter" idx="205" hasCustomPrompt="1"/>
          </p:nvPr>
        </p:nvSpPr>
        <p:spPr>
          <a:xfrm>
            <a:off x="1762665" y="4310265"/>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36" name="מציין מיקום טקסט 21"/>
          <p:cNvSpPr>
            <a:spLocks noGrp="1"/>
          </p:cNvSpPr>
          <p:nvPr>
            <p:ph type="body" sz="quarter" idx="206" hasCustomPrompt="1"/>
          </p:nvPr>
        </p:nvSpPr>
        <p:spPr>
          <a:xfrm>
            <a:off x="1762665" y="4481093"/>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38" name="מציין מיקום טקסט 31"/>
          <p:cNvSpPr>
            <a:spLocks noGrp="1"/>
          </p:cNvSpPr>
          <p:nvPr>
            <p:ph type="body" sz="quarter" idx="207" hasCustomPrompt="1"/>
          </p:nvPr>
        </p:nvSpPr>
        <p:spPr>
          <a:xfrm>
            <a:off x="924465" y="5182443"/>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39" name="מציין מיקום טקסט 31"/>
          <p:cNvSpPr>
            <a:spLocks noGrp="1"/>
          </p:cNvSpPr>
          <p:nvPr>
            <p:ph type="body" sz="quarter" idx="208" hasCustomPrompt="1"/>
          </p:nvPr>
        </p:nvSpPr>
        <p:spPr>
          <a:xfrm>
            <a:off x="924465" y="5324493"/>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40" name="מציין מיקום טקסט 23"/>
          <p:cNvSpPr>
            <a:spLocks noGrp="1"/>
          </p:cNvSpPr>
          <p:nvPr>
            <p:ph type="body" sz="quarter" idx="209" hasCustomPrompt="1"/>
          </p:nvPr>
        </p:nvSpPr>
        <p:spPr>
          <a:xfrm>
            <a:off x="3439063" y="5569364"/>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41" name="מציין מיקום טקסט 23"/>
          <p:cNvSpPr>
            <a:spLocks noGrp="1"/>
          </p:cNvSpPr>
          <p:nvPr>
            <p:ph type="body" sz="quarter" idx="210" hasCustomPrompt="1"/>
          </p:nvPr>
        </p:nvSpPr>
        <p:spPr>
          <a:xfrm>
            <a:off x="2778682" y="5557824"/>
            <a:ext cx="647883"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142" name="מציין מיקום טקסט 23"/>
          <p:cNvSpPr>
            <a:spLocks noGrp="1"/>
          </p:cNvSpPr>
          <p:nvPr>
            <p:ph type="body" sz="quarter" idx="211" hasCustomPrompt="1"/>
          </p:nvPr>
        </p:nvSpPr>
        <p:spPr>
          <a:xfrm>
            <a:off x="2123081" y="5569364"/>
            <a:ext cx="653198"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43" name="מציין מיקום טקסט 23"/>
          <p:cNvSpPr>
            <a:spLocks noGrp="1"/>
          </p:cNvSpPr>
          <p:nvPr>
            <p:ph type="body" sz="quarter" idx="212" hasCustomPrompt="1"/>
          </p:nvPr>
        </p:nvSpPr>
        <p:spPr>
          <a:xfrm>
            <a:off x="914398" y="5557824"/>
            <a:ext cx="1196185"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144" name="מציין מיקום טקסט 27"/>
          <p:cNvSpPr>
            <a:spLocks noGrp="1"/>
          </p:cNvSpPr>
          <p:nvPr>
            <p:ph type="body" sz="quarter" idx="213" hasCustomPrompt="1"/>
          </p:nvPr>
        </p:nvSpPr>
        <p:spPr>
          <a:xfrm>
            <a:off x="3412412" y="5695648"/>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45" name="מציין מיקום טקסט 27"/>
          <p:cNvSpPr>
            <a:spLocks noGrp="1"/>
          </p:cNvSpPr>
          <p:nvPr>
            <p:ph type="body" sz="quarter" idx="214" hasCustomPrompt="1"/>
          </p:nvPr>
        </p:nvSpPr>
        <p:spPr>
          <a:xfrm>
            <a:off x="914398" y="5689878"/>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46" name="מציין מיקום טקסט 19"/>
          <p:cNvSpPr>
            <a:spLocks noGrp="1"/>
          </p:cNvSpPr>
          <p:nvPr>
            <p:ph type="body" sz="quarter" idx="215" hasCustomPrompt="1"/>
          </p:nvPr>
        </p:nvSpPr>
        <p:spPr>
          <a:xfrm>
            <a:off x="4953000" y="4310265"/>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47" name="מציין מיקום טקסט 21"/>
          <p:cNvSpPr>
            <a:spLocks noGrp="1"/>
          </p:cNvSpPr>
          <p:nvPr>
            <p:ph type="body" sz="quarter" idx="216" hasCustomPrompt="1"/>
          </p:nvPr>
        </p:nvSpPr>
        <p:spPr>
          <a:xfrm>
            <a:off x="4953000" y="4481093"/>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49" name="מציין מיקום טקסט 31"/>
          <p:cNvSpPr>
            <a:spLocks noGrp="1"/>
          </p:cNvSpPr>
          <p:nvPr>
            <p:ph type="body" sz="quarter" idx="217" hasCustomPrompt="1"/>
          </p:nvPr>
        </p:nvSpPr>
        <p:spPr>
          <a:xfrm>
            <a:off x="4114800" y="5182443"/>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50" name="מציין מיקום טקסט 31"/>
          <p:cNvSpPr>
            <a:spLocks noGrp="1"/>
          </p:cNvSpPr>
          <p:nvPr>
            <p:ph type="body" sz="quarter" idx="218" hasCustomPrompt="1"/>
          </p:nvPr>
        </p:nvSpPr>
        <p:spPr>
          <a:xfrm>
            <a:off x="4114800" y="5324493"/>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51" name="מציין מיקום טקסט 23"/>
          <p:cNvSpPr>
            <a:spLocks noGrp="1"/>
          </p:cNvSpPr>
          <p:nvPr>
            <p:ph type="body" sz="quarter" idx="219" hasCustomPrompt="1"/>
          </p:nvPr>
        </p:nvSpPr>
        <p:spPr>
          <a:xfrm>
            <a:off x="6629398" y="5569364"/>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52" name="מציין מיקום טקסט 23"/>
          <p:cNvSpPr>
            <a:spLocks noGrp="1"/>
          </p:cNvSpPr>
          <p:nvPr>
            <p:ph type="body" sz="quarter" idx="220" hasCustomPrompt="1"/>
          </p:nvPr>
        </p:nvSpPr>
        <p:spPr>
          <a:xfrm>
            <a:off x="6026879" y="5557824"/>
            <a:ext cx="590022"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153" name="מציין מיקום טקסט 23"/>
          <p:cNvSpPr>
            <a:spLocks noGrp="1"/>
          </p:cNvSpPr>
          <p:nvPr>
            <p:ph type="body" sz="quarter" idx="221" hasCustomPrompt="1"/>
          </p:nvPr>
        </p:nvSpPr>
        <p:spPr>
          <a:xfrm>
            <a:off x="5334558" y="5569364"/>
            <a:ext cx="665670"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54" name="מציין מיקום טקסט 23"/>
          <p:cNvSpPr>
            <a:spLocks noGrp="1"/>
          </p:cNvSpPr>
          <p:nvPr>
            <p:ph type="body" sz="quarter" idx="222" hasCustomPrompt="1"/>
          </p:nvPr>
        </p:nvSpPr>
        <p:spPr>
          <a:xfrm>
            <a:off x="4104733" y="5557824"/>
            <a:ext cx="121732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155" name="מציין מיקום טקסט 27"/>
          <p:cNvSpPr>
            <a:spLocks noGrp="1"/>
          </p:cNvSpPr>
          <p:nvPr>
            <p:ph type="body" sz="quarter" idx="223" hasCustomPrompt="1"/>
          </p:nvPr>
        </p:nvSpPr>
        <p:spPr>
          <a:xfrm>
            <a:off x="6602747" y="5695648"/>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56" name="מציין מיקום טקסט 27"/>
          <p:cNvSpPr>
            <a:spLocks noGrp="1"/>
          </p:cNvSpPr>
          <p:nvPr>
            <p:ph type="body" sz="quarter" idx="224" hasCustomPrompt="1"/>
          </p:nvPr>
        </p:nvSpPr>
        <p:spPr>
          <a:xfrm>
            <a:off x="4104733" y="5689878"/>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57" name="מציין מיקום טקסט 19"/>
          <p:cNvSpPr>
            <a:spLocks noGrp="1"/>
          </p:cNvSpPr>
          <p:nvPr>
            <p:ph type="body" sz="quarter" idx="225" hasCustomPrompt="1"/>
          </p:nvPr>
        </p:nvSpPr>
        <p:spPr>
          <a:xfrm>
            <a:off x="1762665" y="248140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58" name="מציין מיקום טקסט 21"/>
          <p:cNvSpPr>
            <a:spLocks noGrp="1"/>
          </p:cNvSpPr>
          <p:nvPr>
            <p:ph type="body" sz="quarter" idx="226" hasCustomPrompt="1"/>
          </p:nvPr>
        </p:nvSpPr>
        <p:spPr>
          <a:xfrm>
            <a:off x="1762665" y="265222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159" name="מציין מיקום טקסט 31"/>
          <p:cNvSpPr>
            <a:spLocks noGrp="1"/>
          </p:cNvSpPr>
          <p:nvPr>
            <p:ph type="body" sz="quarter" idx="227" hasCustomPrompt="1"/>
          </p:nvPr>
        </p:nvSpPr>
        <p:spPr>
          <a:xfrm>
            <a:off x="924465" y="335357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160" name="מציין מיקום טקסט 31"/>
          <p:cNvSpPr>
            <a:spLocks noGrp="1"/>
          </p:cNvSpPr>
          <p:nvPr>
            <p:ph type="body" sz="quarter" idx="228" hasCustomPrompt="1"/>
          </p:nvPr>
        </p:nvSpPr>
        <p:spPr>
          <a:xfrm>
            <a:off x="924465" y="349562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161" name="מציין מיקום טקסט 23"/>
          <p:cNvSpPr>
            <a:spLocks noGrp="1"/>
          </p:cNvSpPr>
          <p:nvPr>
            <p:ph type="body" sz="quarter" idx="229" hasCustomPrompt="1"/>
          </p:nvPr>
        </p:nvSpPr>
        <p:spPr>
          <a:xfrm>
            <a:off x="3438726" y="3744349"/>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162" name="מציין מיקום טקסט 23"/>
          <p:cNvSpPr>
            <a:spLocks noGrp="1"/>
          </p:cNvSpPr>
          <p:nvPr>
            <p:ph type="body" sz="quarter" idx="230" hasCustomPrompt="1"/>
          </p:nvPr>
        </p:nvSpPr>
        <p:spPr>
          <a:xfrm>
            <a:off x="2788750" y="3728960"/>
            <a:ext cx="637816"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163" name="מציין מיקום טקסט 23"/>
          <p:cNvSpPr>
            <a:spLocks noGrp="1"/>
          </p:cNvSpPr>
          <p:nvPr>
            <p:ph type="body" sz="quarter" idx="231" hasCustomPrompt="1"/>
          </p:nvPr>
        </p:nvSpPr>
        <p:spPr>
          <a:xfrm>
            <a:off x="2110583" y="3740500"/>
            <a:ext cx="668100"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164" name="מציין מיקום טקסט 23"/>
          <p:cNvSpPr>
            <a:spLocks noGrp="1"/>
          </p:cNvSpPr>
          <p:nvPr>
            <p:ph type="body" sz="quarter" idx="232" hasCustomPrompt="1"/>
          </p:nvPr>
        </p:nvSpPr>
        <p:spPr>
          <a:xfrm>
            <a:off x="914398" y="3728960"/>
            <a:ext cx="1171936"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165" name="מציין מיקום טקסט 27"/>
          <p:cNvSpPr>
            <a:spLocks noGrp="1"/>
          </p:cNvSpPr>
          <p:nvPr>
            <p:ph type="body" sz="quarter" idx="233" hasCustomPrompt="1"/>
          </p:nvPr>
        </p:nvSpPr>
        <p:spPr>
          <a:xfrm>
            <a:off x="3412412" y="386678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166" name="מציין מיקום טקסט 27"/>
          <p:cNvSpPr>
            <a:spLocks noGrp="1"/>
          </p:cNvSpPr>
          <p:nvPr>
            <p:ph type="body" sz="quarter" idx="234" hasCustomPrompt="1"/>
          </p:nvPr>
        </p:nvSpPr>
        <p:spPr>
          <a:xfrm>
            <a:off x="914398" y="386101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167" name="מציין מיקום טקסט 19"/>
          <p:cNvSpPr>
            <a:spLocks noGrp="1"/>
          </p:cNvSpPr>
          <p:nvPr>
            <p:ph type="body" sz="quarter" idx="235" hasCustomPrompt="1"/>
          </p:nvPr>
        </p:nvSpPr>
        <p:spPr>
          <a:xfrm>
            <a:off x="4953000" y="248140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168" name="מציין מיקום טקסט 21"/>
          <p:cNvSpPr>
            <a:spLocks noGrp="1"/>
          </p:cNvSpPr>
          <p:nvPr>
            <p:ph type="body" sz="quarter" idx="236" hasCustomPrompt="1"/>
          </p:nvPr>
        </p:nvSpPr>
        <p:spPr>
          <a:xfrm>
            <a:off x="4953000" y="265222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259" name="מציין מיקום טקסט 31"/>
          <p:cNvSpPr>
            <a:spLocks noGrp="1"/>
          </p:cNvSpPr>
          <p:nvPr>
            <p:ph type="body" sz="quarter" idx="237" hasCustomPrompt="1"/>
          </p:nvPr>
        </p:nvSpPr>
        <p:spPr>
          <a:xfrm>
            <a:off x="4114800" y="335357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260" name="מציין מיקום טקסט 31"/>
          <p:cNvSpPr>
            <a:spLocks noGrp="1"/>
          </p:cNvSpPr>
          <p:nvPr>
            <p:ph type="body" sz="quarter" idx="238" hasCustomPrompt="1"/>
          </p:nvPr>
        </p:nvSpPr>
        <p:spPr>
          <a:xfrm>
            <a:off x="4114800" y="349562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261" name="מציין מיקום טקסט 23"/>
          <p:cNvSpPr>
            <a:spLocks noGrp="1"/>
          </p:cNvSpPr>
          <p:nvPr>
            <p:ph type="body" sz="quarter" idx="239" hasCustomPrompt="1"/>
          </p:nvPr>
        </p:nvSpPr>
        <p:spPr>
          <a:xfrm>
            <a:off x="6629398" y="3740500"/>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262" name="מציין מיקום טקסט 23"/>
          <p:cNvSpPr>
            <a:spLocks noGrp="1"/>
          </p:cNvSpPr>
          <p:nvPr>
            <p:ph type="body" sz="quarter" idx="240" hasCustomPrompt="1"/>
          </p:nvPr>
        </p:nvSpPr>
        <p:spPr>
          <a:xfrm>
            <a:off x="6000227" y="3728960"/>
            <a:ext cx="616674"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263" name="מציין מיקום טקסט 23"/>
          <p:cNvSpPr>
            <a:spLocks noGrp="1"/>
          </p:cNvSpPr>
          <p:nvPr>
            <p:ph type="body" sz="quarter" idx="241" hasCustomPrompt="1"/>
          </p:nvPr>
        </p:nvSpPr>
        <p:spPr>
          <a:xfrm>
            <a:off x="5322060" y="3740500"/>
            <a:ext cx="653173"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264" name="מציין מיקום טקסט 23"/>
          <p:cNvSpPr>
            <a:spLocks noGrp="1"/>
          </p:cNvSpPr>
          <p:nvPr>
            <p:ph type="body" sz="quarter" idx="242" hasCustomPrompt="1"/>
          </p:nvPr>
        </p:nvSpPr>
        <p:spPr>
          <a:xfrm>
            <a:off x="4104733" y="3728960"/>
            <a:ext cx="1192333"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265" name="מציין מיקום טקסט 27"/>
          <p:cNvSpPr>
            <a:spLocks noGrp="1"/>
          </p:cNvSpPr>
          <p:nvPr>
            <p:ph type="body" sz="quarter" idx="243" hasCustomPrompt="1"/>
          </p:nvPr>
        </p:nvSpPr>
        <p:spPr>
          <a:xfrm>
            <a:off x="6602747" y="386678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266" name="מציין מיקום טקסט 27"/>
          <p:cNvSpPr>
            <a:spLocks noGrp="1"/>
          </p:cNvSpPr>
          <p:nvPr>
            <p:ph type="body" sz="quarter" idx="244" hasCustomPrompt="1"/>
          </p:nvPr>
        </p:nvSpPr>
        <p:spPr>
          <a:xfrm>
            <a:off x="4104733" y="386101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267" name="מציין מיקום טקסט 19"/>
          <p:cNvSpPr>
            <a:spLocks noGrp="1"/>
          </p:cNvSpPr>
          <p:nvPr>
            <p:ph type="body" sz="quarter" idx="245" hasCustomPrompt="1"/>
          </p:nvPr>
        </p:nvSpPr>
        <p:spPr>
          <a:xfrm>
            <a:off x="1762665" y="65223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268" name="מציין מיקום טקסט 21"/>
          <p:cNvSpPr>
            <a:spLocks noGrp="1"/>
          </p:cNvSpPr>
          <p:nvPr>
            <p:ph type="body" sz="quarter" idx="246" hasCustomPrompt="1"/>
          </p:nvPr>
        </p:nvSpPr>
        <p:spPr>
          <a:xfrm>
            <a:off x="1762665" y="82305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269" name="מציין מיקום טקסט 31"/>
          <p:cNvSpPr>
            <a:spLocks noGrp="1"/>
          </p:cNvSpPr>
          <p:nvPr>
            <p:ph type="body" sz="quarter" idx="247" hasCustomPrompt="1"/>
          </p:nvPr>
        </p:nvSpPr>
        <p:spPr>
          <a:xfrm>
            <a:off x="924465" y="152440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270" name="מציין מיקום טקסט 31"/>
          <p:cNvSpPr>
            <a:spLocks noGrp="1"/>
          </p:cNvSpPr>
          <p:nvPr>
            <p:ph type="body" sz="quarter" idx="248" hasCustomPrompt="1"/>
          </p:nvPr>
        </p:nvSpPr>
        <p:spPr>
          <a:xfrm>
            <a:off x="924465" y="166645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271" name="מציין מיקום טקסט 23"/>
          <p:cNvSpPr>
            <a:spLocks noGrp="1"/>
          </p:cNvSpPr>
          <p:nvPr>
            <p:ph type="body" sz="quarter" idx="249" hasCustomPrompt="1"/>
          </p:nvPr>
        </p:nvSpPr>
        <p:spPr>
          <a:xfrm>
            <a:off x="3439063" y="1911330"/>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272" name="מציין מיקום טקסט 23"/>
          <p:cNvSpPr>
            <a:spLocks noGrp="1"/>
          </p:cNvSpPr>
          <p:nvPr>
            <p:ph type="body" sz="quarter" idx="250" hasCustomPrompt="1"/>
          </p:nvPr>
        </p:nvSpPr>
        <p:spPr>
          <a:xfrm>
            <a:off x="2788750" y="1899790"/>
            <a:ext cx="637816"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273" name="מציין מיקום טקסט 23"/>
          <p:cNvSpPr>
            <a:spLocks noGrp="1"/>
          </p:cNvSpPr>
          <p:nvPr>
            <p:ph type="body" sz="quarter" idx="251" hasCustomPrompt="1"/>
          </p:nvPr>
        </p:nvSpPr>
        <p:spPr>
          <a:xfrm>
            <a:off x="2086335" y="1911330"/>
            <a:ext cx="675763"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274" name="מציין מיקום טקסט 23"/>
          <p:cNvSpPr>
            <a:spLocks noGrp="1"/>
          </p:cNvSpPr>
          <p:nvPr>
            <p:ph type="body" sz="quarter" idx="252" hasCustomPrompt="1"/>
          </p:nvPr>
        </p:nvSpPr>
        <p:spPr>
          <a:xfrm>
            <a:off x="914397" y="1899790"/>
            <a:ext cx="1171937"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275" name="מציין מיקום טקסט 27"/>
          <p:cNvSpPr>
            <a:spLocks noGrp="1"/>
          </p:cNvSpPr>
          <p:nvPr>
            <p:ph type="body" sz="quarter" idx="253" hasCustomPrompt="1"/>
          </p:nvPr>
        </p:nvSpPr>
        <p:spPr>
          <a:xfrm>
            <a:off x="3412412" y="203761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276" name="מציין מיקום טקסט 27"/>
          <p:cNvSpPr>
            <a:spLocks noGrp="1"/>
          </p:cNvSpPr>
          <p:nvPr>
            <p:ph type="body" sz="quarter" idx="254" hasCustomPrompt="1"/>
          </p:nvPr>
        </p:nvSpPr>
        <p:spPr>
          <a:xfrm>
            <a:off x="914398" y="203184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[כתובת אינטרנט]</a:t>
            </a:r>
          </a:p>
        </p:txBody>
      </p:sp>
      <p:sp>
        <p:nvSpPr>
          <p:cNvPr id="277" name="מציין מיקום טקסט 19"/>
          <p:cNvSpPr>
            <a:spLocks noGrp="1"/>
          </p:cNvSpPr>
          <p:nvPr>
            <p:ph type="body" sz="quarter" idx="255" hasCustomPrompt="1"/>
          </p:nvPr>
        </p:nvSpPr>
        <p:spPr>
          <a:xfrm>
            <a:off x="4953000" y="652231"/>
            <a:ext cx="1905000" cy="152400"/>
          </a:xfrm>
        </p:spPr>
        <p:txBody>
          <a:bodyPr lIns="0" tIns="0" rIns="0" bIns="0" anchor="ctr">
            <a:noAutofit/>
          </a:bodyPr>
          <a:lstStyle>
            <a:lvl1pPr marL="0" indent="0" algn="r" latinLnBrk="0">
              <a:lnSpc>
                <a:spcPct val="80000"/>
              </a:lnSpc>
              <a:spcBef>
                <a:spcPts val="0"/>
              </a:spcBef>
              <a:buNone/>
              <a:defRPr lang="he-IL" sz="1200" b="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900"/>
            </a:lvl2pPr>
            <a:lvl3pPr marL="0" indent="0" algn="r" latinLnBrk="0">
              <a:spcBef>
                <a:spcPts val="0"/>
              </a:spcBef>
              <a:buNone/>
              <a:defRPr lang="he-IL" sz="900"/>
            </a:lvl3pPr>
            <a:lvl4pPr marL="0" indent="0" algn="r" latinLnBrk="0">
              <a:spcBef>
                <a:spcPts val="0"/>
              </a:spcBef>
              <a:buNone/>
              <a:defRPr lang="he-IL" sz="900"/>
            </a:lvl4pPr>
            <a:lvl5pPr marL="0" indent="0" algn="r" latinLnBrk="0">
              <a:spcBef>
                <a:spcPts val="0"/>
              </a:spcBef>
              <a:buNone/>
              <a:defRPr lang="he-IL" sz="900"/>
            </a:lvl5pPr>
          </a:lstStyle>
          <a:p>
            <a:pPr lvl="0" algn="r" rtl="1"/>
            <a:r>
              <a:rPr lang="he-IL"/>
              <a:t>[שם]</a:t>
            </a:r>
          </a:p>
        </p:txBody>
      </p:sp>
      <p:sp>
        <p:nvSpPr>
          <p:cNvPr id="278" name="מציין מיקום טקסט 21"/>
          <p:cNvSpPr>
            <a:spLocks noGrp="1"/>
          </p:cNvSpPr>
          <p:nvPr>
            <p:ph type="body" sz="quarter" idx="256" hasCustomPrompt="1"/>
          </p:nvPr>
        </p:nvSpPr>
        <p:spPr>
          <a:xfrm>
            <a:off x="4953000" y="823059"/>
            <a:ext cx="1901536" cy="128016"/>
          </a:xfrm>
        </p:spPr>
        <p:txBody>
          <a:bodyPr lIns="0" tIns="0" rIns="0" bIns="0" anchor="ctr">
            <a:noAutofit/>
          </a:bodyPr>
          <a:lstStyle>
            <a:lvl1pPr marL="0" indent="0" algn="r" latinLnBrk="0">
              <a:lnSpc>
                <a:spcPct val="80000"/>
              </a:lnSpc>
              <a:spcBef>
                <a:spcPts val="0"/>
              </a:spcBef>
              <a:buNone/>
              <a:defRPr lang="he-IL" sz="900" b="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b="1">
                <a:solidFill>
                  <a:schemeClr val="tx1">
                    <a:lumMod val="65000"/>
                    <a:lumOff val="35000"/>
                  </a:schemeClr>
                </a:solidFill>
              </a:defRPr>
            </a:lvl2pPr>
            <a:lvl3pPr marL="0" indent="0" algn="r" latinLnBrk="0">
              <a:spcBef>
                <a:spcPts val="0"/>
              </a:spcBef>
              <a:buNone/>
              <a:defRPr lang="he-IL" sz="700" b="1">
                <a:solidFill>
                  <a:schemeClr val="tx1">
                    <a:lumMod val="65000"/>
                    <a:lumOff val="35000"/>
                  </a:schemeClr>
                </a:solidFill>
              </a:defRPr>
            </a:lvl3pPr>
            <a:lvl4pPr marL="0" indent="0" algn="r" latinLnBrk="0">
              <a:spcBef>
                <a:spcPts val="0"/>
              </a:spcBef>
              <a:buNone/>
              <a:defRPr lang="he-IL" sz="700" b="1">
                <a:solidFill>
                  <a:schemeClr val="tx1">
                    <a:lumMod val="65000"/>
                    <a:lumOff val="35000"/>
                  </a:schemeClr>
                </a:solidFill>
              </a:defRPr>
            </a:lvl4pPr>
            <a:lvl5pPr marL="0" indent="0" algn="r" latinLnBrk="0">
              <a:spcBef>
                <a:spcPts val="0"/>
              </a:spcBef>
              <a:buNone/>
              <a:defRPr lang="he-IL" sz="700" b="1">
                <a:solidFill>
                  <a:schemeClr val="tx1">
                    <a:lumMod val="65000"/>
                    <a:lumOff val="35000"/>
                  </a:schemeClr>
                </a:solidFill>
              </a:defRPr>
            </a:lvl5pPr>
          </a:lstStyle>
          <a:p>
            <a:pPr lvl="0" algn="r" rtl="1"/>
            <a:r>
              <a:rPr lang="he-IL"/>
              <a:t>[תפקיד]</a:t>
            </a:r>
          </a:p>
        </p:txBody>
      </p:sp>
      <p:sp>
        <p:nvSpPr>
          <p:cNvPr id="279" name="מציין מיקום טקסט 31"/>
          <p:cNvSpPr>
            <a:spLocks noGrp="1"/>
          </p:cNvSpPr>
          <p:nvPr>
            <p:ph type="body" sz="quarter" idx="257" hasCustomPrompt="1"/>
          </p:nvPr>
        </p:nvSpPr>
        <p:spPr>
          <a:xfrm>
            <a:off x="4114800" y="1524409"/>
            <a:ext cx="2743200" cy="128016"/>
          </a:xfrm>
        </p:spPr>
        <p:txBody>
          <a:bodyPr lIns="0" tIns="0" rIns="0" bIns="0">
            <a:noAutofit/>
          </a:bodyPr>
          <a:lstStyle>
            <a:lvl1pPr marL="0" indent="0" algn="r" latinLnBrk="0">
              <a:lnSpc>
                <a:spcPct val="80000"/>
              </a:lnSpc>
              <a:spcBef>
                <a:spcPts val="0"/>
              </a:spcBef>
              <a:buNone/>
              <a:defRPr lang="he-IL" sz="900" b="1"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[חברה]</a:t>
            </a:r>
          </a:p>
        </p:txBody>
      </p:sp>
      <p:sp>
        <p:nvSpPr>
          <p:cNvPr id="280" name="מציין מיקום טקסט 31"/>
          <p:cNvSpPr>
            <a:spLocks noGrp="1"/>
          </p:cNvSpPr>
          <p:nvPr>
            <p:ph type="body" sz="quarter" idx="258" hasCustomPrompt="1"/>
          </p:nvPr>
        </p:nvSpPr>
        <p:spPr>
          <a:xfrm>
            <a:off x="4114800" y="1666459"/>
            <a:ext cx="2743200" cy="128016"/>
          </a:xfrm>
        </p:spPr>
        <p:txBody>
          <a:bodyPr lIns="0" tIns="0" rIns="0" bIns="0">
            <a:noAutofit/>
          </a:bodyPr>
          <a:lstStyle>
            <a:lvl1pPr marL="0" indent="0" algn="r" latinLnBrk="0">
              <a:lnSpc>
                <a:spcPct val="80000"/>
              </a:lnSpc>
              <a:spcBef>
                <a:spcPts val="0"/>
              </a:spcBef>
              <a:buNone/>
              <a:defRPr lang="he-IL" sz="9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solidFill>
                  <a:schemeClr val="tx1">
                    <a:lumMod val="65000"/>
                    <a:lumOff val="35000"/>
                  </a:schemeClr>
                </a:solidFill>
              </a:defRPr>
            </a:lvl2pPr>
            <a:lvl3pPr marL="0" indent="0" algn="r" latinLnBrk="0">
              <a:spcBef>
                <a:spcPts val="0"/>
              </a:spcBef>
              <a:buNone/>
              <a:defRPr lang="he-IL" sz="700">
                <a:solidFill>
                  <a:schemeClr val="tx1">
                    <a:lumMod val="65000"/>
                    <a:lumOff val="35000"/>
                  </a:schemeClr>
                </a:solidFill>
              </a:defRPr>
            </a:lvl3pPr>
            <a:lvl4pPr marL="0" indent="0" algn="r" latinLnBrk="0">
              <a:spcBef>
                <a:spcPts val="0"/>
              </a:spcBef>
              <a:buNone/>
              <a:defRPr lang="he-IL" sz="700">
                <a:solidFill>
                  <a:schemeClr val="tx1">
                    <a:lumMod val="65000"/>
                    <a:lumOff val="35000"/>
                  </a:schemeClr>
                </a:solidFill>
              </a:defRPr>
            </a:lvl4pPr>
            <a:lvl5pPr marL="0" indent="0" algn="r" latinLnBrk="0">
              <a:spcBef>
                <a:spcPts val="0"/>
              </a:spcBef>
              <a:buNone/>
              <a:defRPr lang="he-IL" sz="700">
                <a:solidFill>
                  <a:schemeClr val="tx1">
                    <a:lumMod val="65000"/>
                    <a:lumOff val="35000"/>
                  </a:schemeClr>
                </a:solidFill>
              </a:defRPr>
            </a:lvl5pPr>
          </a:lstStyle>
          <a:p>
            <a:pPr lvl="0" algn="r" rtl="1"/>
            <a:r>
              <a:rPr lang="he-IL"/>
              <a:t>[כתובת רחוב, עיר מיקוד]</a:t>
            </a:r>
          </a:p>
        </p:txBody>
      </p:sp>
      <p:sp>
        <p:nvSpPr>
          <p:cNvPr id="281" name="מציין מיקום טקסט 23"/>
          <p:cNvSpPr>
            <a:spLocks noGrp="1"/>
          </p:cNvSpPr>
          <p:nvPr>
            <p:ph type="body" sz="quarter" idx="259" hasCustomPrompt="1"/>
          </p:nvPr>
        </p:nvSpPr>
        <p:spPr>
          <a:xfrm>
            <a:off x="6629398" y="1911330"/>
            <a:ext cx="228602"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a:t>טל׳ |</a:t>
            </a:r>
          </a:p>
        </p:txBody>
      </p:sp>
      <p:sp>
        <p:nvSpPr>
          <p:cNvPr id="282" name="מציין מיקום טקסט 23"/>
          <p:cNvSpPr>
            <a:spLocks noGrp="1"/>
          </p:cNvSpPr>
          <p:nvPr>
            <p:ph type="body" sz="quarter" idx="260" hasCustomPrompt="1"/>
          </p:nvPr>
        </p:nvSpPr>
        <p:spPr>
          <a:xfrm>
            <a:off x="5980461" y="1899790"/>
            <a:ext cx="636439"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[מס' טלפון]</a:t>
            </a:r>
          </a:p>
        </p:txBody>
      </p:sp>
      <p:sp>
        <p:nvSpPr>
          <p:cNvPr id="283" name="מציין מיקום טקסט 23"/>
          <p:cNvSpPr>
            <a:spLocks noGrp="1"/>
          </p:cNvSpPr>
          <p:nvPr>
            <p:ph type="body" sz="quarter" idx="261" hasCustomPrompt="1"/>
          </p:nvPr>
        </p:nvSpPr>
        <p:spPr>
          <a:xfrm>
            <a:off x="5297066" y="1911330"/>
            <a:ext cx="670897" cy="128016"/>
          </a:xfrm>
        </p:spPr>
        <p:txBody>
          <a:bodyPr lIns="0" tIns="0" rIns="0" bIns="0" anchor="ctr">
            <a:noAutofit/>
          </a:bodyPr>
          <a:lstStyle>
            <a:lvl1pPr marL="0" indent="0" algn="r" latinLnBrk="0">
              <a:lnSpc>
                <a:spcPct val="80000"/>
              </a:lnSpc>
              <a:spcBef>
                <a:spcPts val="0"/>
              </a:spcBef>
              <a:buNone/>
              <a:defRPr lang="he-IL" sz="70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 |</a:t>
            </a:r>
          </a:p>
        </p:txBody>
      </p:sp>
      <p:sp>
        <p:nvSpPr>
          <p:cNvPr id="284" name="מציין מיקום טקסט 23"/>
          <p:cNvSpPr>
            <a:spLocks noGrp="1"/>
          </p:cNvSpPr>
          <p:nvPr>
            <p:ph type="body" sz="quarter" idx="262" hasCustomPrompt="1"/>
          </p:nvPr>
        </p:nvSpPr>
        <p:spPr>
          <a:xfrm>
            <a:off x="4104733" y="1899790"/>
            <a:ext cx="1179835" cy="128016"/>
          </a:xfrm>
        </p:spPr>
        <p:txBody>
          <a:bodyPr lIns="0" tIns="0" rIns="0" bIns="0" anchor="ctr">
            <a:noAutofit/>
          </a:bodyPr>
          <a:lstStyle>
            <a:lvl1pPr marL="0" indent="0" algn="r" latinLnBrk="0">
              <a:lnSpc>
                <a:spcPct val="80000"/>
              </a:lnSpc>
              <a:spcBef>
                <a:spcPts val="0"/>
              </a:spcBef>
              <a:buNone/>
              <a:defRPr lang="he-IL" sz="80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None/>
              <a:defRPr lang="he-IL" sz="700"/>
            </a:lvl2pPr>
            <a:lvl3pPr marL="0" indent="0" algn="r" latinLnBrk="0">
              <a:spcBef>
                <a:spcPts val="0"/>
              </a:spcBef>
              <a:buNone/>
              <a:defRPr lang="he-IL" sz="700"/>
            </a:lvl3pPr>
            <a:lvl4pPr marL="0" indent="0" algn="r" latinLnBrk="0">
              <a:spcBef>
                <a:spcPts val="0"/>
              </a:spcBef>
              <a:buNone/>
              <a:defRPr lang="he-IL" sz="700"/>
            </a:lvl4pPr>
            <a:lvl5pPr marL="0" indent="0" algn="r" latinLnBrk="0">
              <a:spcBef>
                <a:spcPts val="0"/>
              </a:spcBef>
              <a:buNone/>
              <a:defRPr lang="he-IL" sz="700"/>
            </a:lvl5pPr>
          </a:lstStyle>
          <a:p>
            <a:pPr lvl="0" algn="r" rtl="1"/>
            <a:r>
              <a:rPr lang="he-IL" dirty="0"/>
              <a:t>[דואר אלקטרוני]</a:t>
            </a:r>
          </a:p>
        </p:txBody>
      </p:sp>
      <p:sp>
        <p:nvSpPr>
          <p:cNvPr id="285" name="מציין מיקום טקסט 27"/>
          <p:cNvSpPr>
            <a:spLocks noGrp="1"/>
          </p:cNvSpPr>
          <p:nvPr>
            <p:ph type="body" sz="quarter" idx="263" hasCustomPrompt="1"/>
          </p:nvPr>
        </p:nvSpPr>
        <p:spPr>
          <a:xfrm>
            <a:off x="6602747" y="2037614"/>
            <a:ext cx="245186" cy="128016"/>
          </a:xfrm>
        </p:spPr>
        <p:txBody>
          <a:bodyPr lIns="0" tIns="0" rIns="0" bIns="0" anchor="ctr">
            <a:noAutofit/>
          </a:bodyPr>
          <a:lstStyle>
            <a:lvl1pPr marL="0" indent="0" algn="r" latinLnBrk="0">
              <a:lnSpc>
                <a:spcPct val="80000"/>
              </a:lnSpc>
              <a:spcBef>
                <a:spcPts val="0"/>
              </a:spcBef>
              <a:buFontTx/>
              <a:buNone/>
              <a:defRPr lang="he-IL" sz="700" baseline="0">
                <a:solidFill>
                  <a:schemeClr val="accent4"/>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a:t>אתר |</a:t>
            </a:r>
          </a:p>
        </p:txBody>
      </p:sp>
      <p:sp>
        <p:nvSpPr>
          <p:cNvPr id="286" name="מציין מיקום טקסט 27"/>
          <p:cNvSpPr>
            <a:spLocks noGrp="1"/>
          </p:cNvSpPr>
          <p:nvPr>
            <p:ph type="body" sz="quarter" idx="264" hasCustomPrompt="1"/>
          </p:nvPr>
        </p:nvSpPr>
        <p:spPr>
          <a:xfrm>
            <a:off x="4104733" y="2031844"/>
            <a:ext cx="2473020" cy="128016"/>
          </a:xfrm>
        </p:spPr>
        <p:txBody>
          <a:bodyPr lIns="0" tIns="0" rIns="0" bIns="0" anchor="ctr">
            <a:noAutofit/>
          </a:bodyPr>
          <a:lstStyle>
            <a:lvl1pPr marL="0" indent="0" algn="r" latinLnBrk="0">
              <a:lnSpc>
                <a:spcPct val="80000"/>
              </a:lnSpc>
              <a:spcBef>
                <a:spcPts val="0"/>
              </a:spcBef>
              <a:buFontTx/>
              <a:buNone/>
              <a:defRPr lang="he-IL" sz="800" baseline="0">
                <a:solidFill>
                  <a:schemeClr val="accent5"/>
                </a:solidFill>
                <a:latin typeface="Tahoma" panose="020B0604030504040204" pitchFamily="34" charset="0"/>
                <a:ea typeface="Tahoma" panose="020B0604030504040204" pitchFamily="34" charset="0"/>
                <a:cs typeface="Tahoma" panose="020B0604030504040204" pitchFamily="34" charset="0"/>
              </a:defRPr>
            </a:lvl1pPr>
            <a:lvl2pPr marL="0" indent="0" algn="r" latinLnBrk="0">
              <a:spcBef>
                <a:spcPts val="0"/>
              </a:spcBef>
              <a:buFontTx/>
              <a:buNone/>
              <a:defRPr lang="he-IL" sz="700">
                <a:solidFill>
                  <a:schemeClr val="accent1"/>
                </a:solidFill>
              </a:defRPr>
            </a:lvl2pPr>
            <a:lvl3pPr marL="0" indent="0" algn="r" latinLnBrk="0">
              <a:spcBef>
                <a:spcPts val="0"/>
              </a:spcBef>
              <a:buFontTx/>
              <a:buNone/>
              <a:defRPr lang="he-IL" sz="700">
                <a:solidFill>
                  <a:schemeClr val="accent1"/>
                </a:solidFill>
              </a:defRPr>
            </a:lvl3pPr>
            <a:lvl4pPr marL="0" indent="0" algn="r" latinLnBrk="0">
              <a:spcBef>
                <a:spcPts val="0"/>
              </a:spcBef>
              <a:buFontTx/>
              <a:buNone/>
              <a:defRPr lang="he-IL" sz="700">
                <a:solidFill>
                  <a:schemeClr val="accent1"/>
                </a:solidFill>
              </a:defRPr>
            </a:lvl4pPr>
            <a:lvl5pPr marL="0" indent="0" algn="r" latinLnBrk="0">
              <a:spcBef>
                <a:spcPts val="0"/>
              </a:spcBef>
              <a:buFontTx/>
              <a:buNone/>
              <a:defRPr lang="he-IL" sz="700">
                <a:solidFill>
                  <a:schemeClr val="accent1"/>
                </a:solidFill>
              </a:defRPr>
            </a:lvl5pPr>
          </a:lstStyle>
          <a:p>
            <a:pPr lvl="0" algn="r" rtl="1"/>
            <a:r>
              <a:rPr lang="he-IL" dirty="0"/>
              <a:t>[כתובת אינטרנט]</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רשת כרטיס ביקור" hidden="1"/>
          <p:cNvGrpSpPr/>
          <p:nvPr userDrawn="1"/>
        </p:nvGrpSpPr>
        <p:grpSpPr>
          <a:xfrm>
            <a:off x="685800" y="452618"/>
            <a:ext cx="6400800" cy="9148542"/>
            <a:chOff x="685800" y="452618"/>
            <a:chExt cx="6400800" cy="9148542"/>
          </a:xfrm>
        </p:grpSpPr>
        <p:sp>
          <p:nvSpPr>
            <p:cNvPr id="9" name="מלבן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0" name="מלבן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1" name="מלבן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2" name="מלבן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3" name="מלבן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4" name="מלבן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5" name="מלבן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6" name="מלבן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7" name="מלבן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sp>
          <p:nvSpPr>
            <p:cNvPr id="18" name="מלבן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cs typeface="Tahoma" panose="020B0604030504040204" pitchFamily="34" charset="0"/>
              </a:endParaRPr>
            </a:p>
          </p:txBody>
        </p:sp>
      </p:grpSp>
      <p:sp>
        <p:nvSpPr>
          <p:cNvPr id="2" name="מציין מיקום כותרת 1" hidden="1"/>
          <p:cNvSpPr>
            <a:spLocks noGrp="1"/>
          </p:cNvSpPr>
          <p:nvPr>
            <p:ph type="title"/>
          </p:nvPr>
        </p:nvSpPr>
        <p:spPr>
          <a:xfrm>
            <a:off x="388620" y="402802"/>
            <a:ext cx="6995160" cy="1676400"/>
          </a:xfrm>
          <a:prstGeom prst="rect">
            <a:avLst/>
          </a:prstGeom>
        </p:spPr>
        <p:txBody>
          <a:bodyPr vert="horz" lIns="91440" tIns="45720" rIns="91440" bIns="45720" rtlCol="1" anchor="ctr">
            <a:normAutofit/>
          </a:bodyPr>
          <a:lstStyle/>
          <a:p>
            <a:pPr algn="r" rtl="1"/>
            <a:r>
              <a:rPr lang="he-IL" dirty="0"/>
              <a:t>לחץ כדי לערוך סגנון כותרת של תבנית בסיס</a:t>
            </a:r>
          </a:p>
        </p:txBody>
      </p:sp>
      <p:sp>
        <p:nvSpPr>
          <p:cNvPr id="3" name="מציין מיקום טקסט 2" hidden="1"/>
          <p:cNvSpPr>
            <a:spLocks noGrp="1"/>
          </p:cNvSpPr>
          <p:nvPr>
            <p:ph type="body" idx="1"/>
          </p:nvPr>
        </p:nvSpPr>
        <p:spPr>
          <a:xfrm>
            <a:off x="388620" y="2346961"/>
            <a:ext cx="6995160" cy="6638079"/>
          </a:xfrm>
          <a:prstGeom prst="rect">
            <a:avLst/>
          </a:prstGeom>
        </p:spPr>
        <p:txBody>
          <a:bodyPr vert="horz" lIns="91440" tIns="45720" rIns="91440" bIns="45720" rtlCol="1">
            <a:normAutofit/>
          </a:bodyPr>
          <a:lstStyle/>
          <a:p>
            <a:pPr lvl="0" algn="r" rtl="1"/>
            <a:r>
              <a:rPr lang="he-IL" dirty="0"/>
              <a:t>לחץ כדי לערוך סגנונות טקסט של תבנית בסיס</a:t>
            </a:r>
          </a:p>
          <a:p>
            <a:pPr lvl="1" algn="r" rtl="1"/>
            <a:r>
              <a:rPr lang="he-IL" dirty="0"/>
              <a:t>רמה שניה</a:t>
            </a:r>
          </a:p>
          <a:p>
            <a:pPr lvl="2" algn="r" rtl="1"/>
            <a:r>
              <a:rPr lang="he-IL" dirty="0"/>
              <a:t>רמה שלישית</a:t>
            </a:r>
          </a:p>
          <a:p>
            <a:pPr lvl="3" algn="r" rtl="1"/>
            <a:r>
              <a:rPr lang="he-IL" dirty="0"/>
              <a:t>רמה רביעית</a:t>
            </a:r>
          </a:p>
          <a:p>
            <a:pPr lvl="4" algn="r" rtl="1"/>
            <a:r>
              <a:rPr lang="he-IL" dirty="0"/>
              <a:t>רמה חמישית</a:t>
            </a:r>
          </a:p>
        </p:txBody>
      </p:sp>
      <p:sp>
        <p:nvSpPr>
          <p:cNvPr id="4" name="מציין מיקום תאריך 3" hidden="1"/>
          <p:cNvSpPr>
            <a:spLocks noGrp="1"/>
          </p:cNvSpPr>
          <p:nvPr>
            <p:ph type="dt" sz="half" idx="2"/>
          </p:nvPr>
        </p:nvSpPr>
        <p:spPr>
          <a:xfrm>
            <a:off x="388620" y="9322647"/>
            <a:ext cx="1813560" cy="535517"/>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cs typeface="Tahoma" panose="020B0604030504040204" pitchFamily="34" charset="0"/>
              </a:defRPr>
            </a:lvl1pPr>
          </a:lstStyle>
          <a:p>
            <a:pPr rtl="1"/>
            <a:fld id="{C4B9D2A2-FC5D-4E38-84C4-91BB2860F0FC}" type="datetimeFigureOut">
              <a:rPr lang="he-IL" smtClean="0"/>
              <a:pPr rtl="1"/>
              <a:t>כ'/טבת/תשע"ד</a:t>
            </a:fld>
            <a:endParaRPr lang="he-IL" dirty="0"/>
          </a:p>
        </p:txBody>
      </p:sp>
      <p:sp>
        <p:nvSpPr>
          <p:cNvPr id="5" name="מציין מיקום כותרת תחתונה 4" hidden="1"/>
          <p:cNvSpPr>
            <a:spLocks noGrp="1"/>
          </p:cNvSpPr>
          <p:nvPr>
            <p:ph type="ftr" sz="quarter" idx="3"/>
          </p:nvPr>
        </p:nvSpPr>
        <p:spPr>
          <a:xfrm>
            <a:off x="2655570" y="9322647"/>
            <a:ext cx="2461260" cy="535517"/>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cs typeface="Tahoma" panose="020B0604030504040204" pitchFamily="34" charset="0"/>
              </a:defRPr>
            </a:lvl1pPr>
          </a:lstStyle>
          <a:p>
            <a:pPr rtl="1"/>
            <a:endParaRPr lang="he-IL" dirty="0"/>
          </a:p>
        </p:txBody>
      </p:sp>
      <p:sp>
        <p:nvSpPr>
          <p:cNvPr id="6" name="מציין מיקום מספר שקופית 5" hidden="1"/>
          <p:cNvSpPr>
            <a:spLocks noGrp="1"/>
          </p:cNvSpPr>
          <p:nvPr>
            <p:ph type="sldNum" sz="quarter" idx="4"/>
          </p:nvPr>
        </p:nvSpPr>
        <p:spPr>
          <a:xfrm>
            <a:off x="5570220" y="9322647"/>
            <a:ext cx="1813560" cy="535517"/>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cs typeface="Tahoma" panose="020B0604030504040204" pitchFamily="34" charset="0"/>
              </a:defRPr>
            </a:lvl1pPr>
          </a:lstStyle>
          <a:p>
            <a:pPr rtl="1"/>
            <a:fld id="{ADECF1AC-24A7-42A4-9FAC-3CE63B9FFA68}" type="slidenum">
              <a:rPr lang="he-IL" smtClean="0"/>
              <a:pPr rtl="1"/>
              <a:t>‹#›</a:t>
            </a:fld>
            <a:endParaRPr lang="he-IL"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r" defTabSz="914400" rtl="0" eaLnBrk="1" latinLnBrk="0" hangingPunct="1">
        <a:spcBef>
          <a:spcPct val="0"/>
        </a:spcBef>
        <a:buNone/>
        <a:defRPr lang="he-IL" sz="4400" kern="1200">
          <a:solidFill>
            <a:schemeClr val="tx1"/>
          </a:solidFill>
          <a:latin typeface="Tahoma" panose="020B0604030504040204" pitchFamily="34" charset="0"/>
          <a:ea typeface="+mj-ea"/>
          <a:cs typeface="Tahoma" panose="020B0604030504040204" pitchFamily="34" charset="0"/>
        </a:defRPr>
      </a:lvl1pPr>
    </p:titleStyle>
    <p:bodyStyle>
      <a:lvl1pPr marL="342900" indent="-342900" algn="r" defTabSz="914400" rtl="0" eaLnBrk="1" latinLnBrk="0" hangingPunct="1">
        <a:spcBef>
          <a:spcPct val="20000"/>
        </a:spcBef>
        <a:buFont typeface="Arial" pitchFamily="34" charset="0"/>
        <a:buChar char="•"/>
        <a:defRPr lang="he-IL" sz="3200" kern="1200">
          <a:solidFill>
            <a:schemeClr val="tx1"/>
          </a:solidFill>
          <a:latin typeface="Tahoma" panose="020B0604030504040204" pitchFamily="34" charset="0"/>
          <a:ea typeface="+mn-ea"/>
          <a:cs typeface="Tahoma" panose="020B0604030504040204" pitchFamily="34" charset="0"/>
        </a:defRPr>
      </a:lvl1pPr>
      <a:lvl2pPr marL="742950" indent="-285750" algn="r" defTabSz="914400" rtl="0" eaLnBrk="1" latinLnBrk="0" hangingPunct="1">
        <a:spcBef>
          <a:spcPct val="20000"/>
        </a:spcBef>
        <a:buFont typeface="Arial" pitchFamily="34" charset="0"/>
        <a:buChar char="–"/>
        <a:defRPr lang="he-IL" sz="2800" kern="1200">
          <a:solidFill>
            <a:schemeClr val="tx1"/>
          </a:solidFill>
          <a:latin typeface="Tahoma" panose="020B0604030504040204" pitchFamily="34" charset="0"/>
          <a:ea typeface="+mn-ea"/>
          <a:cs typeface="Tahoma" panose="020B0604030504040204" pitchFamily="34" charset="0"/>
        </a:defRPr>
      </a:lvl2pPr>
      <a:lvl3pPr marL="1143000" indent="-228600" algn="r" defTabSz="914400" rtl="0" eaLnBrk="1" latinLnBrk="0" hangingPunct="1">
        <a:spcBef>
          <a:spcPct val="20000"/>
        </a:spcBef>
        <a:buFont typeface="Arial" pitchFamily="34" charset="0"/>
        <a:buChar char="•"/>
        <a:defRPr lang="he-IL" sz="2400" kern="1200">
          <a:solidFill>
            <a:schemeClr val="tx1"/>
          </a:solidFill>
          <a:latin typeface="Tahoma" panose="020B0604030504040204" pitchFamily="34" charset="0"/>
          <a:ea typeface="+mn-ea"/>
          <a:cs typeface="Tahoma" panose="020B0604030504040204" pitchFamily="34" charset="0"/>
        </a:defRPr>
      </a:lvl3pPr>
      <a:lvl4pPr marL="1600200" indent="-228600" algn="r" defTabSz="914400" rtl="0" eaLnBrk="1" latinLnBrk="0" hangingPunct="1">
        <a:spcBef>
          <a:spcPct val="20000"/>
        </a:spcBef>
        <a:buFont typeface="Arial" pitchFamily="34" charset="0"/>
        <a:buChar char="–"/>
        <a:defRPr lang="he-IL" sz="2000" kern="1200">
          <a:solidFill>
            <a:schemeClr val="tx1"/>
          </a:solidFill>
          <a:latin typeface="Tahoma" panose="020B0604030504040204" pitchFamily="34" charset="0"/>
          <a:ea typeface="+mn-ea"/>
          <a:cs typeface="Tahoma" panose="020B0604030504040204" pitchFamily="34" charset="0"/>
        </a:defRPr>
      </a:lvl4pPr>
      <a:lvl5pPr marL="2057400" indent="-228600" algn="r" defTabSz="914400" rtl="0" eaLnBrk="1" latinLnBrk="0" hangingPunct="1">
        <a:spcBef>
          <a:spcPct val="20000"/>
        </a:spcBef>
        <a:buFont typeface="Arial" pitchFamily="34" charset="0"/>
        <a:buChar char="»"/>
        <a:defRPr lang="he-IL" sz="2000" kern="1200">
          <a:solidFill>
            <a:schemeClr val="tx1"/>
          </a:solidFill>
          <a:latin typeface="Tahoma" panose="020B0604030504040204" pitchFamily="34" charset="0"/>
          <a:ea typeface="+mn-ea"/>
          <a:cs typeface="Tahoma" panose="020B0604030504040204" pitchFamily="34" charset="0"/>
        </a:defRPr>
      </a:lvl5pPr>
      <a:lvl6pPr marL="2514600" indent="-228600" algn="r" defTabSz="914400" rtl="0" eaLnBrk="1" latinLnBrk="0" hangingPunct="1">
        <a:spcBef>
          <a:spcPct val="20000"/>
        </a:spcBef>
        <a:buFont typeface="Arial" pitchFamily="34" charset="0"/>
        <a:buChar char="•"/>
        <a:defRPr lang="he-IL" sz="2000" kern="1200">
          <a:solidFill>
            <a:schemeClr val="tx1"/>
          </a:solidFill>
          <a:latin typeface="+mn-lt"/>
          <a:ea typeface="+mn-ea"/>
          <a:cs typeface="+mn-cs"/>
        </a:defRPr>
      </a:lvl6pPr>
      <a:lvl7pPr marL="2971800" indent="-228600" algn="r" defTabSz="914400" rtl="0" eaLnBrk="1" latinLnBrk="0" hangingPunct="1">
        <a:spcBef>
          <a:spcPct val="20000"/>
        </a:spcBef>
        <a:buFont typeface="Arial" pitchFamily="34" charset="0"/>
        <a:buChar char="•"/>
        <a:defRPr lang="he-IL" sz="2000" kern="1200">
          <a:solidFill>
            <a:schemeClr val="tx1"/>
          </a:solidFill>
          <a:latin typeface="+mn-lt"/>
          <a:ea typeface="+mn-ea"/>
          <a:cs typeface="+mn-cs"/>
        </a:defRPr>
      </a:lvl7pPr>
      <a:lvl8pPr marL="3429000" indent="-228600" algn="r" defTabSz="914400" rtl="0" eaLnBrk="1" latinLnBrk="0" hangingPunct="1">
        <a:spcBef>
          <a:spcPct val="20000"/>
        </a:spcBef>
        <a:buFont typeface="Arial" pitchFamily="34" charset="0"/>
        <a:buChar char="•"/>
        <a:defRPr lang="he-IL" sz="2000" kern="1200">
          <a:solidFill>
            <a:schemeClr val="tx1"/>
          </a:solidFill>
          <a:latin typeface="+mn-lt"/>
          <a:ea typeface="+mn-ea"/>
          <a:cs typeface="+mn-cs"/>
        </a:defRPr>
      </a:lvl8pPr>
      <a:lvl9pPr marL="3886200" indent="-228600" algn="r" defTabSz="914400" rtl="0" eaLnBrk="1" latinLnBrk="0" hangingPunct="1">
        <a:spcBef>
          <a:spcPct val="20000"/>
        </a:spcBef>
        <a:buFont typeface="Arial" pitchFamily="34" charset="0"/>
        <a:buChar char="•"/>
        <a:defRPr lang="he-IL" sz="2000" kern="1200">
          <a:solidFill>
            <a:schemeClr val="tx1"/>
          </a:solidFill>
          <a:latin typeface="+mn-lt"/>
          <a:ea typeface="+mn-ea"/>
          <a:cs typeface="+mn-cs"/>
        </a:defRPr>
      </a:lvl9pPr>
    </p:bodyStyle>
    <p:otherStyle>
      <a:defPPr>
        <a:defRPr lang="he-IL"/>
      </a:defPPr>
      <a:lvl1pPr marL="0" algn="r" defTabSz="914400" rtl="0" eaLnBrk="1" latinLnBrk="0" hangingPunct="1">
        <a:defRPr lang="he-IL" sz="1800" kern="1200">
          <a:solidFill>
            <a:schemeClr val="tx1"/>
          </a:solidFill>
          <a:latin typeface="+mn-lt"/>
          <a:ea typeface="+mn-ea"/>
          <a:cs typeface="+mn-cs"/>
        </a:defRPr>
      </a:lvl1pPr>
      <a:lvl2pPr marL="457200" algn="r" defTabSz="914400" rtl="0" eaLnBrk="1" latinLnBrk="0" hangingPunct="1">
        <a:defRPr lang="he-IL" sz="1800" kern="1200">
          <a:solidFill>
            <a:schemeClr val="tx1"/>
          </a:solidFill>
          <a:latin typeface="+mn-lt"/>
          <a:ea typeface="+mn-ea"/>
          <a:cs typeface="+mn-cs"/>
        </a:defRPr>
      </a:lvl2pPr>
      <a:lvl3pPr marL="914400" algn="r" defTabSz="914400" rtl="0" eaLnBrk="1" latinLnBrk="0" hangingPunct="1">
        <a:defRPr lang="he-IL" sz="1800" kern="1200">
          <a:solidFill>
            <a:schemeClr val="tx1"/>
          </a:solidFill>
          <a:latin typeface="+mn-lt"/>
          <a:ea typeface="+mn-ea"/>
          <a:cs typeface="+mn-cs"/>
        </a:defRPr>
      </a:lvl3pPr>
      <a:lvl4pPr marL="1371600" algn="r" defTabSz="914400" rtl="0" eaLnBrk="1" latinLnBrk="0" hangingPunct="1">
        <a:defRPr lang="he-IL" sz="1800" kern="1200">
          <a:solidFill>
            <a:schemeClr val="tx1"/>
          </a:solidFill>
          <a:latin typeface="+mn-lt"/>
          <a:ea typeface="+mn-ea"/>
          <a:cs typeface="+mn-cs"/>
        </a:defRPr>
      </a:lvl4pPr>
      <a:lvl5pPr marL="1828800" algn="r" defTabSz="914400" rtl="0" eaLnBrk="1" latinLnBrk="0" hangingPunct="1">
        <a:defRPr lang="he-IL" sz="1800" kern="1200">
          <a:solidFill>
            <a:schemeClr val="tx1"/>
          </a:solidFill>
          <a:latin typeface="+mn-lt"/>
          <a:ea typeface="+mn-ea"/>
          <a:cs typeface="+mn-cs"/>
        </a:defRPr>
      </a:lvl5pPr>
      <a:lvl6pPr marL="2286000" algn="r" defTabSz="914400" rtl="0" eaLnBrk="1" latinLnBrk="0" hangingPunct="1">
        <a:defRPr lang="he-IL" sz="1800" kern="1200">
          <a:solidFill>
            <a:schemeClr val="tx1"/>
          </a:solidFill>
          <a:latin typeface="+mn-lt"/>
          <a:ea typeface="+mn-ea"/>
          <a:cs typeface="+mn-cs"/>
        </a:defRPr>
      </a:lvl6pPr>
      <a:lvl7pPr marL="2743200" algn="r" defTabSz="914400" rtl="0" eaLnBrk="1" latinLnBrk="0" hangingPunct="1">
        <a:defRPr lang="he-IL" sz="1800" kern="1200">
          <a:solidFill>
            <a:schemeClr val="tx1"/>
          </a:solidFill>
          <a:latin typeface="+mn-lt"/>
          <a:ea typeface="+mn-ea"/>
          <a:cs typeface="+mn-cs"/>
        </a:defRPr>
      </a:lvl7pPr>
      <a:lvl8pPr marL="3200400" algn="r" defTabSz="914400" rtl="0" eaLnBrk="1" latinLnBrk="0" hangingPunct="1">
        <a:defRPr lang="he-IL" sz="1800" kern="1200">
          <a:solidFill>
            <a:schemeClr val="tx1"/>
          </a:solidFill>
          <a:latin typeface="+mn-lt"/>
          <a:ea typeface="+mn-ea"/>
          <a:cs typeface="+mn-cs"/>
        </a:defRPr>
      </a:lvl8pPr>
      <a:lvl9pPr marL="3657600" algn="r" defTabSz="914400" rtl="0" eaLnBrk="1" latinLnBrk="0" hangingPunct="1">
        <a:defRPr lang="he-IL"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טקסט 4"/>
          <p:cNvSpPr>
            <a:spLocks noGrp="1"/>
          </p:cNvSpPr>
          <p:nvPr>
            <p:ph type="body" sz="quarter" idx="205"/>
          </p:nvPr>
        </p:nvSpPr>
        <p:spPr/>
        <p:txBody>
          <a:bodyPr/>
          <a:lstStyle/>
          <a:p>
            <a:pPr algn="r" rtl="1"/>
            <a:endParaRPr lang="he-IL"/>
          </a:p>
        </p:txBody>
      </p:sp>
      <p:sp>
        <p:nvSpPr>
          <p:cNvPr id="6" name="מציין מיקום טקסט 5"/>
          <p:cNvSpPr>
            <a:spLocks noGrp="1"/>
          </p:cNvSpPr>
          <p:nvPr>
            <p:ph type="body" sz="quarter" idx="206"/>
          </p:nvPr>
        </p:nvSpPr>
        <p:spPr/>
        <p:txBody>
          <a:bodyPr/>
          <a:lstStyle/>
          <a:p>
            <a:pPr algn="r" rtl="1"/>
            <a:endParaRPr lang="he-IL"/>
          </a:p>
        </p:txBody>
      </p:sp>
      <p:sp>
        <p:nvSpPr>
          <p:cNvPr id="7" name="מציין מיקום טקסט 6"/>
          <p:cNvSpPr>
            <a:spLocks noGrp="1"/>
          </p:cNvSpPr>
          <p:nvPr>
            <p:ph type="body" sz="quarter" idx="207"/>
          </p:nvPr>
        </p:nvSpPr>
        <p:spPr/>
        <p:txBody>
          <a:bodyPr/>
          <a:lstStyle/>
          <a:p>
            <a:pPr algn="r" rtl="1"/>
            <a:endParaRPr lang="he-IL"/>
          </a:p>
        </p:txBody>
      </p:sp>
      <p:sp>
        <p:nvSpPr>
          <p:cNvPr id="8" name="מציין מיקום טקסט 7"/>
          <p:cNvSpPr>
            <a:spLocks noGrp="1"/>
          </p:cNvSpPr>
          <p:nvPr>
            <p:ph type="body" sz="quarter" idx="208"/>
          </p:nvPr>
        </p:nvSpPr>
        <p:spPr/>
        <p:txBody>
          <a:bodyPr/>
          <a:lstStyle/>
          <a:p>
            <a:pPr algn="r" rtl="1"/>
            <a:endParaRPr lang="he-IL"/>
          </a:p>
        </p:txBody>
      </p:sp>
      <p:sp>
        <p:nvSpPr>
          <p:cNvPr id="9" name="מציין מיקום טקסט 8"/>
          <p:cNvSpPr>
            <a:spLocks noGrp="1"/>
          </p:cNvSpPr>
          <p:nvPr>
            <p:ph type="body" sz="quarter" idx="209"/>
          </p:nvPr>
        </p:nvSpPr>
        <p:spPr/>
        <p:txBody>
          <a:bodyPr/>
          <a:lstStyle/>
          <a:p>
            <a:pPr rtl="1"/>
            <a:r>
              <a:rPr lang="he-IL" dirty="0"/>
              <a:t>טל׳ </a:t>
            </a:r>
            <a:r>
              <a:rPr lang="he-IL" dirty="0" smtClean="0"/>
              <a:t>|</a:t>
            </a:r>
            <a:endParaRPr lang="he-IL" dirty="0"/>
          </a:p>
        </p:txBody>
      </p:sp>
      <p:sp>
        <p:nvSpPr>
          <p:cNvPr id="10" name="מציין מיקום טקסט 9"/>
          <p:cNvSpPr>
            <a:spLocks noGrp="1"/>
          </p:cNvSpPr>
          <p:nvPr>
            <p:ph type="body" sz="quarter" idx="210"/>
          </p:nvPr>
        </p:nvSpPr>
        <p:spPr/>
        <p:txBody>
          <a:bodyPr/>
          <a:lstStyle/>
          <a:p>
            <a:pPr algn="r" rtl="1"/>
            <a:endParaRPr lang="he-IL"/>
          </a:p>
        </p:txBody>
      </p:sp>
      <p:sp>
        <p:nvSpPr>
          <p:cNvPr id="11" name="מציין מיקום טקסט 10"/>
          <p:cNvSpPr>
            <a:spLocks noGrp="1"/>
          </p:cNvSpPr>
          <p:nvPr>
            <p:ph type="body" sz="quarter" idx="211"/>
          </p:nvPr>
        </p:nvSpPr>
        <p:spPr/>
        <p:txBody>
          <a:bodyPr/>
          <a:lstStyle/>
          <a:p>
            <a:pPr rtl="1"/>
            <a:r>
              <a:rPr lang="he-IL" dirty="0"/>
              <a:t>דואר אלקטרוני |</a:t>
            </a:r>
            <a:endParaRPr lang="he-IL" dirty="0"/>
          </a:p>
        </p:txBody>
      </p:sp>
      <p:sp>
        <p:nvSpPr>
          <p:cNvPr id="12" name="מציין מיקום טקסט 11"/>
          <p:cNvSpPr>
            <a:spLocks noGrp="1"/>
          </p:cNvSpPr>
          <p:nvPr>
            <p:ph type="body" sz="quarter" idx="212"/>
          </p:nvPr>
        </p:nvSpPr>
        <p:spPr/>
        <p:txBody>
          <a:bodyPr/>
          <a:lstStyle/>
          <a:p>
            <a:pPr algn="r" rtl="1"/>
            <a:endParaRPr lang="he-IL"/>
          </a:p>
        </p:txBody>
      </p:sp>
      <p:sp>
        <p:nvSpPr>
          <p:cNvPr id="13" name="מציין מיקום טקסט 12"/>
          <p:cNvSpPr>
            <a:spLocks noGrp="1"/>
          </p:cNvSpPr>
          <p:nvPr>
            <p:ph type="body" sz="quarter" idx="213"/>
          </p:nvPr>
        </p:nvSpPr>
        <p:spPr/>
        <p:txBody>
          <a:bodyPr/>
          <a:lstStyle/>
          <a:p>
            <a:pPr rtl="1"/>
            <a:r>
              <a:rPr lang="he-IL" dirty="0"/>
              <a:t>אתר |</a:t>
            </a:r>
            <a:endParaRPr lang="he-IL" dirty="0"/>
          </a:p>
        </p:txBody>
      </p:sp>
      <p:sp>
        <p:nvSpPr>
          <p:cNvPr id="14" name="מציין מיקום טקסט 13"/>
          <p:cNvSpPr>
            <a:spLocks noGrp="1"/>
          </p:cNvSpPr>
          <p:nvPr>
            <p:ph type="body" sz="quarter" idx="214"/>
          </p:nvPr>
        </p:nvSpPr>
        <p:spPr/>
        <p:txBody>
          <a:bodyPr/>
          <a:lstStyle/>
          <a:p>
            <a:pPr algn="r" rtl="1"/>
            <a:endParaRPr lang="he-IL"/>
          </a:p>
        </p:txBody>
      </p:sp>
      <p:sp>
        <p:nvSpPr>
          <p:cNvPr id="15" name="מציין מיקום טקסט 14"/>
          <p:cNvSpPr>
            <a:spLocks noGrp="1"/>
          </p:cNvSpPr>
          <p:nvPr>
            <p:ph type="body" sz="quarter" idx="215"/>
          </p:nvPr>
        </p:nvSpPr>
        <p:spPr/>
        <p:txBody>
          <a:bodyPr/>
          <a:lstStyle/>
          <a:p>
            <a:pPr algn="r" rtl="1"/>
            <a:endParaRPr lang="he-IL"/>
          </a:p>
        </p:txBody>
      </p:sp>
      <p:sp>
        <p:nvSpPr>
          <p:cNvPr id="16" name="מציין מיקום טקסט 15"/>
          <p:cNvSpPr>
            <a:spLocks noGrp="1"/>
          </p:cNvSpPr>
          <p:nvPr>
            <p:ph type="body" sz="quarter" idx="216"/>
          </p:nvPr>
        </p:nvSpPr>
        <p:spPr/>
        <p:txBody>
          <a:bodyPr/>
          <a:lstStyle/>
          <a:p>
            <a:pPr algn="r" rtl="1"/>
            <a:endParaRPr lang="he-IL"/>
          </a:p>
        </p:txBody>
      </p:sp>
      <p:sp>
        <p:nvSpPr>
          <p:cNvPr id="17" name="מציין מיקום טקסט 16"/>
          <p:cNvSpPr>
            <a:spLocks noGrp="1"/>
          </p:cNvSpPr>
          <p:nvPr>
            <p:ph type="body" sz="quarter" idx="217"/>
          </p:nvPr>
        </p:nvSpPr>
        <p:spPr/>
        <p:txBody>
          <a:bodyPr/>
          <a:lstStyle/>
          <a:p>
            <a:pPr algn="r" rtl="1"/>
            <a:endParaRPr lang="he-IL"/>
          </a:p>
        </p:txBody>
      </p:sp>
      <p:sp>
        <p:nvSpPr>
          <p:cNvPr id="18" name="מציין מיקום טקסט 17"/>
          <p:cNvSpPr>
            <a:spLocks noGrp="1"/>
          </p:cNvSpPr>
          <p:nvPr>
            <p:ph type="body" sz="quarter" idx="218"/>
          </p:nvPr>
        </p:nvSpPr>
        <p:spPr/>
        <p:txBody>
          <a:bodyPr/>
          <a:lstStyle/>
          <a:p>
            <a:pPr algn="r" rtl="1"/>
            <a:endParaRPr lang="he-IL"/>
          </a:p>
        </p:txBody>
      </p:sp>
      <p:sp>
        <p:nvSpPr>
          <p:cNvPr id="19" name="מציין מיקום טקסט 18"/>
          <p:cNvSpPr>
            <a:spLocks noGrp="1"/>
          </p:cNvSpPr>
          <p:nvPr>
            <p:ph type="body" sz="quarter" idx="219"/>
          </p:nvPr>
        </p:nvSpPr>
        <p:spPr/>
        <p:txBody>
          <a:bodyPr/>
          <a:lstStyle/>
          <a:p>
            <a:pPr rtl="1"/>
            <a:r>
              <a:rPr lang="he-IL" dirty="0"/>
              <a:t>טל׳ </a:t>
            </a:r>
            <a:r>
              <a:rPr lang="he-IL" dirty="0" smtClean="0"/>
              <a:t>|</a:t>
            </a:r>
            <a:endParaRPr lang="he-IL" dirty="0"/>
          </a:p>
        </p:txBody>
      </p:sp>
      <p:sp>
        <p:nvSpPr>
          <p:cNvPr id="20" name="מציין מיקום טקסט 19"/>
          <p:cNvSpPr>
            <a:spLocks noGrp="1"/>
          </p:cNvSpPr>
          <p:nvPr>
            <p:ph type="body" sz="quarter" idx="220"/>
          </p:nvPr>
        </p:nvSpPr>
        <p:spPr/>
        <p:txBody>
          <a:bodyPr/>
          <a:lstStyle/>
          <a:p>
            <a:pPr algn="r" rtl="1"/>
            <a:endParaRPr lang="he-IL"/>
          </a:p>
        </p:txBody>
      </p:sp>
      <p:sp>
        <p:nvSpPr>
          <p:cNvPr id="21" name="מציין מיקום טקסט 20"/>
          <p:cNvSpPr>
            <a:spLocks noGrp="1"/>
          </p:cNvSpPr>
          <p:nvPr>
            <p:ph type="body" sz="quarter" idx="221"/>
          </p:nvPr>
        </p:nvSpPr>
        <p:spPr/>
        <p:txBody>
          <a:bodyPr/>
          <a:lstStyle/>
          <a:p>
            <a:pPr rtl="1"/>
            <a:r>
              <a:rPr lang="he-IL" dirty="0"/>
              <a:t>דואר אלקטרוני |</a:t>
            </a:r>
            <a:endParaRPr lang="he-IL" dirty="0"/>
          </a:p>
        </p:txBody>
      </p:sp>
      <p:sp>
        <p:nvSpPr>
          <p:cNvPr id="22" name="מציין מיקום טקסט 21"/>
          <p:cNvSpPr>
            <a:spLocks noGrp="1"/>
          </p:cNvSpPr>
          <p:nvPr>
            <p:ph type="body" sz="quarter" idx="222"/>
          </p:nvPr>
        </p:nvSpPr>
        <p:spPr/>
        <p:txBody>
          <a:bodyPr/>
          <a:lstStyle/>
          <a:p>
            <a:pPr algn="r" rtl="1"/>
            <a:endParaRPr lang="he-IL"/>
          </a:p>
        </p:txBody>
      </p:sp>
      <p:sp>
        <p:nvSpPr>
          <p:cNvPr id="23" name="מציין מיקום טקסט 22"/>
          <p:cNvSpPr>
            <a:spLocks noGrp="1"/>
          </p:cNvSpPr>
          <p:nvPr>
            <p:ph type="body" sz="quarter" idx="223"/>
          </p:nvPr>
        </p:nvSpPr>
        <p:spPr/>
        <p:txBody>
          <a:bodyPr/>
          <a:lstStyle/>
          <a:p>
            <a:pPr rtl="1"/>
            <a:r>
              <a:rPr lang="he-IL" dirty="0"/>
              <a:t>אתר |</a:t>
            </a:r>
            <a:endParaRPr lang="he-IL" dirty="0"/>
          </a:p>
        </p:txBody>
      </p:sp>
      <p:sp>
        <p:nvSpPr>
          <p:cNvPr id="24" name="מציין מיקום טקסט 23"/>
          <p:cNvSpPr>
            <a:spLocks noGrp="1"/>
          </p:cNvSpPr>
          <p:nvPr>
            <p:ph type="body" sz="quarter" idx="224"/>
          </p:nvPr>
        </p:nvSpPr>
        <p:spPr/>
        <p:txBody>
          <a:bodyPr/>
          <a:lstStyle/>
          <a:p>
            <a:pPr algn="r" rtl="1"/>
            <a:endParaRPr lang="he-IL"/>
          </a:p>
        </p:txBody>
      </p:sp>
      <p:sp>
        <p:nvSpPr>
          <p:cNvPr id="25" name="מציין מיקום טקסט 24"/>
          <p:cNvSpPr>
            <a:spLocks noGrp="1"/>
          </p:cNvSpPr>
          <p:nvPr>
            <p:ph type="body" sz="quarter" idx="225"/>
          </p:nvPr>
        </p:nvSpPr>
        <p:spPr/>
        <p:txBody>
          <a:bodyPr/>
          <a:lstStyle/>
          <a:p>
            <a:pPr algn="r" rtl="1"/>
            <a:endParaRPr lang="he-IL"/>
          </a:p>
        </p:txBody>
      </p:sp>
      <p:sp>
        <p:nvSpPr>
          <p:cNvPr id="26" name="מציין מיקום טקסט 25"/>
          <p:cNvSpPr>
            <a:spLocks noGrp="1"/>
          </p:cNvSpPr>
          <p:nvPr>
            <p:ph type="body" sz="quarter" idx="226"/>
          </p:nvPr>
        </p:nvSpPr>
        <p:spPr/>
        <p:txBody>
          <a:bodyPr/>
          <a:lstStyle/>
          <a:p>
            <a:pPr algn="r" rtl="1"/>
            <a:endParaRPr lang="he-IL"/>
          </a:p>
        </p:txBody>
      </p:sp>
      <p:sp>
        <p:nvSpPr>
          <p:cNvPr id="27" name="מציין מיקום טקסט 26"/>
          <p:cNvSpPr>
            <a:spLocks noGrp="1"/>
          </p:cNvSpPr>
          <p:nvPr>
            <p:ph type="body" sz="quarter" idx="227"/>
          </p:nvPr>
        </p:nvSpPr>
        <p:spPr/>
        <p:txBody>
          <a:bodyPr/>
          <a:lstStyle/>
          <a:p>
            <a:pPr algn="r" rtl="1"/>
            <a:endParaRPr lang="he-IL"/>
          </a:p>
        </p:txBody>
      </p:sp>
      <p:sp>
        <p:nvSpPr>
          <p:cNvPr id="28" name="מציין מיקום טקסט 27"/>
          <p:cNvSpPr>
            <a:spLocks noGrp="1"/>
          </p:cNvSpPr>
          <p:nvPr>
            <p:ph type="body" sz="quarter" idx="228"/>
          </p:nvPr>
        </p:nvSpPr>
        <p:spPr/>
        <p:txBody>
          <a:bodyPr/>
          <a:lstStyle/>
          <a:p>
            <a:pPr algn="r" rtl="1"/>
            <a:endParaRPr lang="he-IL"/>
          </a:p>
        </p:txBody>
      </p:sp>
      <p:sp>
        <p:nvSpPr>
          <p:cNvPr id="29" name="מציין מיקום טקסט 28"/>
          <p:cNvSpPr>
            <a:spLocks noGrp="1"/>
          </p:cNvSpPr>
          <p:nvPr>
            <p:ph type="body" sz="quarter" idx="229"/>
          </p:nvPr>
        </p:nvSpPr>
        <p:spPr/>
        <p:txBody>
          <a:bodyPr/>
          <a:lstStyle/>
          <a:p>
            <a:pPr rtl="1"/>
            <a:r>
              <a:rPr lang="he-IL" dirty="0"/>
              <a:t>טל׳ </a:t>
            </a:r>
            <a:r>
              <a:rPr lang="he-IL" dirty="0" smtClean="0"/>
              <a:t>|</a:t>
            </a:r>
            <a:endParaRPr lang="he-IL" dirty="0"/>
          </a:p>
        </p:txBody>
      </p:sp>
      <p:sp>
        <p:nvSpPr>
          <p:cNvPr id="30" name="מציין מיקום טקסט 29"/>
          <p:cNvSpPr>
            <a:spLocks noGrp="1"/>
          </p:cNvSpPr>
          <p:nvPr>
            <p:ph type="body" sz="quarter" idx="230"/>
          </p:nvPr>
        </p:nvSpPr>
        <p:spPr/>
        <p:txBody>
          <a:bodyPr/>
          <a:lstStyle/>
          <a:p>
            <a:pPr algn="r" rtl="1"/>
            <a:endParaRPr lang="he-IL"/>
          </a:p>
        </p:txBody>
      </p:sp>
      <p:sp>
        <p:nvSpPr>
          <p:cNvPr id="31" name="מציין מיקום טקסט 30"/>
          <p:cNvSpPr>
            <a:spLocks noGrp="1"/>
          </p:cNvSpPr>
          <p:nvPr>
            <p:ph type="body" sz="quarter" idx="231"/>
          </p:nvPr>
        </p:nvSpPr>
        <p:spPr/>
        <p:txBody>
          <a:bodyPr/>
          <a:lstStyle/>
          <a:p>
            <a:pPr rtl="1"/>
            <a:r>
              <a:rPr lang="he-IL" dirty="0"/>
              <a:t>דואר אלקטרוני |</a:t>
            </a:r>
            <a:endParaRPr lang="he-IL" dirty="0"/>
          </a:p>
        </p:txBody>
      </p:sp>
      <p:sp>
        <p:nvSpPr>
          <p:cNvPr id="256" name="מציין מיקום טקסט 255"/>
          <p:cNvSpPr>
            <a:spLocks noGrp="1"/>
          </p:cNvSpPr>
          <p:nvPr>
            <p:ph type="body" sz="quarter" idx="232"/>
          </p:nvPr>
        </p:nvSpPr>
        <p:spPr/>
        <p:txBody>
          <a:bodyPr/>
          <a:lstStyle/>
          <a:p>
            <a:pPr algn="r" rtl="1"/>
            <a:endParaRPr lang="he-IL"/>
          </a:p>
        </p:txBody>
      </p:sp>
      <p:sp>
        <p:nvSpPr>
          <p:cNvPr id="257" name="מציין מיקום טקסט 256"/>
          <p:cNvSpPr>
            <a:spLocks noGrp="1"/>
          </p:cNvSpPr>
          <p:nvPr>
            <p:ph type="body" sz="quarter" idx="233"/>
          </p:nvPr>
        </p:nvSpPr>
        <p:spPr/>
        <p:txBody>
          <a:bodyPr/>
          <a:lstStyle/>
          <a:p>
            <a:pPr rtl="1"/>
            <a:r>
              <a:rPr lang="he-IL" dirty="0"/>
              <a:t>אתר |</a:t>
            </a:r>
            <a:endParaRPr lang="he-IL" dirty="0"/>
          </a:p>
        </p:txBody>
      </p:sp>
      <p:sp>
        <p:nvSpPr>
          <p:cNvPr id="258" name="מציין מיקום טקסט 257"/>
          <p:cNvSpPr>
            <a:spLocks noGrp="1"/>
          </p:cNvSpPr>
          <p:nvPr>
            <p:ph type="body" sz="quarter" idx="234"/>
          </p:nvPr>
        </p:nvSpPr>
        <p:spPr/>
        <p:txBody>
          <a:bodyPr/>
          <a:lstStyle/>
          <a:p>
            <a:pPr algn="r" rtl="1"/>
            <a:endParaRPr lang="he-IL"/>
          </a:p>
        </p:txBody>
      </p:sp>
      <p:sp>
        <p:nvSpPr>
          <p:cNvPr id="259" name="מציין מיקום טקסט 258"/>
          <p:cNvSpPr>
            <a:spLocks noGrp="1"/>
          </p:cNvSpPr>
          <p:nvPr>
            <p:ph type="body" sz="quarter" idx="235"/>
          </p:nvPr>
        </p:nvSpPr>
        <p:spPr/>
        <p:txBody>
          <a:bodyPr/>
          <a:lstStyle/>
          <a:p>
            <a:pPr algn="r" rtl="1"/>
            <a:endParaRPr lang="he-IL"/>
          </a:p>
        </p:txBody>
      </p:sp>
      <p:sp>
        <p:nvSpPr>
          <p:cNvPr id="260" name="מציין מיקום טקסט 259"/>
          <p:cNvSpPr>
            <a:spLocks noGrp="1"/>
          </p:cNvSpPr>
          <p:nvPr>
            <p:ph type="body" sz="quarter" idx="236"/>
          </p:nvPr>
        </p:nvSpPr>
        <p:spPr/>
        <p:txBody>
          <a:bodyPr/>
          <a:lstStyle/>
          <a:p>
            <a:pPr algn="r" rtl="1"/>
            <a:endParaRPr lang="he-IL"/>
          </a:p>
        </p:txBody>
      </p:sp>
      <p:sp>
        <p:nvSpPr>
          <p:cNvPr id="261" name="מציין מיקום טקסט 260"/>
          <p:cNvSpPr>
            <a:spLocks noGrp="1"/>
          </p:cNvSpPr>
          <p:nvPr>
            <p:ph type="body" sz="quarter" idx="237"/>
          </p:nvPr>
        </p:nvSpPr>
        <p:spPr/>
        <p:txBody>
          <a:bodyPr/>
          <a:lstStyle/>
          <a:p>
            <a:pPr algn="r" rtl="1"/>
            <a:endParaRPr lang="he-IL"/>
          </a:p>
        </p:txBody>
      </p:sp>
      <p:sp>
        <p:nvSpPr>
          <p:cNvPr id="262" name="מציין מיקום טקסט 261"/>
          <p:cNvSpPr>
            <a:spLocks noGrp="1"/>
          </p:cNvSpPr>
          <p:nvPr>
            <p:ph type="body" sz="quarter" idx="238"/>
          </p:nvPr>
        </p:nvSpPr>
        <p:spPr/>
        <p:txBody>
          <a:bodyPr/>
          <a:lstStyle/>
          <a:p>
            <a:pPr algn="r" rtl="1"/>
            <a:endParaRPr lang="he-IL"/>
          </a:p>
        </p:txBody>
      </p:sp>
      <p:sp>
        <p:nvSpPr>
          <p:cNvPr id="286" name="מציין מיקום טקסט 285"/>
          <p:cNvSpPr>
            <a:spLocks noGrp="1"/>
          </p:cNvSpPr>
          <p:nvPr>
            <p:ph type="body" sz="quarter" idx="239"/>
          </p:nvPr>
        </p:nvSpPr>
        <p:spPr/>
        <p:txBody>
          <a:bodyPr/>
          <a:lstStyle/>
          <a:p>
            <a:pPr rtl="1"/>
            <a:r>
              <a:rPr lang="he-IL" dirty="0"/>
              <a:t>טל׳ </a:t>
            </a:r>
            <a:r>
              <a:rPr lang="he-IL" dirty="0" smtClean="0"/>
              <a:t>|</a:t>
            </a:r>
            <a:endParaRPr lang="he-IL" dirty="0"/>
          </a:p>
        </p:txBody>
      </p:sp>
      <p:sp>
        <p:nvSpPr>
          <p:cNvPr id="287" name="מציין מיקום טקסט 286"/>
          <p:cNvSpPr>
            <a:spLocks noGrp="1"/>
          </p:cNvSpPr>
          <p:nvPr>
            <p:ph type="body" sz="quarter" idx="240"/>
          </p:nvPr>
        </p:nvSpPr>
        <p:spPr/>
        <p:txBody>
          <a:bodyPr/>
          <a:lstStyle/>
          <a:p>
            <a:pPr algn="r" rtl="1"/>
            <a:endParaRPr lang="he-IL"/>
          </a:p>
        </p:txBody>
      </p:sp>
      <p:sp>
        <p:nvSpPr>
          <p:cNvPr id="309" name="מציין מיקום טקסט 308"/>
          <p:cNvSpPr>
            <a:spLocks noGrp="1"/>
          </p:cNvSpPr>
          <p:nvPr>
            <p:ph type="body" sz="quarter" idx="241"/>
          </p:nvPr>
        </p:nvSpPr>
        <p:spPr/>
        <p:txBody>
          <a:bodyPr/>
          <a:lstStyle/>
          <a:p>
            <a:pPr rtl="1"/>
            <a:r>
              <a:rPr lang="he-IL" dirty="0"/>
              <a:t>דואר אלקטרוני |</a:t>
            </a:r>
            <a:endParaRPr lang="he-IL" dirty="0"/>
          </a:p>
        </p:txBody>
      </p:sp>
      <p:sp>
        <p:nvSpPr>
          <p:cNvPr id="310" name="מציין מיקום טקסט 309"/>
          <p:cNvSpPr>
            <a:spLocks noGrp="1"/>
          </p:cNvSpPr>
          <p:nvPr>
            <p:ph type="body" sz="quarter" idx="242"/>
          </p:nvPr>
        </p:nvSpPr>
        <p:spPr/>
        <p:txBody>
          <a:bodyPr/>
          <a:lstStyle/>
          <a:p>
            <a:pPr algn="r" rtl="1"/>
            <a:endParaRPr lang="he-IL"/>
          </a:p>
        </p:txBody>
      </p:sp>
      <p:sp>
        <p:nvSpPr>
          <p:cNvPr id="311" name="מציין מיקום טקסט 310"/>
          <p:cNvSpPr>
            <a:spLocks noGrp="1"/>
          </p:cNvSpPr>
          <p:nvPr>
            <p:ph type="body" sz="quarter" idx="243"/>
          </p:nvPr>
        </p:nvSpPr>
        <p:spPr/>
        <p:txBody>
          <a:bodyPr/>
          <a:lstStyle/>
          <a:p>
            <a:pPr rtl="1"/>
            <a:r>
              <a:rPr lang="he-IL" dirty="0"/>
              <a:t>אתר |</a:t>
            </a:r>
            <a:endParaRPr lang="he-IL" dirty="0"/>
          </a:p>
        </p:txBody>
      </p:sp>
      <p:sp>
        <p:nvSpPr>
          <p:cNvPr id="312" name="מציין מיקום טקסט 311"/>
          <p:cNvSpPr>
            <a:spLocks noGrp="1"/>
          </p:cNvSpPr>
          <p:nvPr>
            <p:ph type="body" sz="quarter" idx="244"/>
          </p:nvPr>
        </p:nvSpPr>
        <p:spPr/>
        <p:txBody>
          <a:bodyPr/>
          <a:lstStyle/>
          <a:p>
            <a:pPr algn="r" rtl="1"/>
            <a:endParaRPr lang="he-IL"/>
          </a:p>
        </p:txBody>
      </p:sp>
      <p:sp>
        <p:nvSpPr>
          <p:cNvPr id="313" name="מציין מיקום טקסט 312"/>
          <p:cNvSpPr>
            <a:spLocks noGrp="1"/>
          </p:cNvSpPr>
          <p:nvPr>
            <p:ph type="body" sz="quarter" idx="245"/>
          </p:nvPr>
        </p:nvSpPr>
        <p:spPr/>
        <p:txBody>
          <a:bodyPr/>
          <a:lstStyle/>
          <a:p>
            <a:pPr algn="r" rtl="1"/>
            <a:endParaRPr lang="he-IL"/>
          </a:p>
        </p:txBody>
      </p:sp>
      <p:sp>
        <p:nvSpPr>
          <p:cNvPr id="314" name="מציין מיקום טקסט 313"/>
          <p:cNvSpPr>
            <a:spLocks noGrp="1"/>
          </p:cNvSpPr>
          <p:nvPr>
            <p:ph type="body" sz="quarter" idx="246"/>
          </p:nvPr>
        </p:nvSpPr>
        <p:spPr/>
        <p:txBody>
          <a:bodyPr/>
          <a:lstStyle/>
          <a:p>
            <a:pPr algn="r" rtl="1"/>
            <a:endParaRPr lang="he-IL"/>
          </a:p>
        </p:txBody>
      </p:sp>
      <p:sp>
        <p:nvSpPr>
          <p:cNvPr id="315" name="מציין מיקום טקסט 314"/>
          <p:cNvSpPr>
            <a:spLocks noGrp="1"/>
          </p:cNvSpPr>
          <p:nvPr>
            <p:ph type="body" sz="quarter" idx="247"/>
          </p:nvPr>
        </p:nvSpPr>
        <p:spPr/>
        <p:txBody>
          <a:bodyPr/>
          <a:lstStyle/>
          <a:p>
            <a:pPr algn="r" rtl="1"/>
            <a:endParaRPr lang="he-IL"/>
          </a:p>
        </p:txBody>
      </p:sp>
      <p:sp>
        <p:nvSpPr>
          <p:cNvPr id="316" name="מציין מיקום טקסט 315"/>
          <p:cNvSpPr>
            <a:spLocks noGrp="1"/>
          </p:cNvSpPr>
          <p:nvPr>
            <p:ph type="body" sz="quarter" idx="248"/>
          </p:nvPr>
        </p:nvSpPr>
        <p:spPr/>
        <p:txBody>
          <a:bodyPr/>
          <a:lstStyle/>
          <a:p>
            <a:pPr algn="r" rtl="1"/>
            <a:endParaRPr lang="he-IL"/>
          </a:p>
        </p:txBody>
      </p:sp>
      <p:sp>
        <p:nvSpPr>
          <p:cNvPr id="317" name="מציין מיקום טקסט 316"/>
          <p:cNvSpPr>
            <a:spLocks noGrp="1"/>
          </p:cNvSpPr>
          <p:nvPr>
            <p:ph type="body" sz="quarter" idx="249"/>
          </p:nvPr>
        </p:nvSpPr>
        <p:spPr/>
        <p:txBody>
          <a:bodyPr/>
          <a:lstStyle/>
          <a:p>
            <a:pPr rtl="1"/>
            <a:r>
              <a:rPr lang="he-IL" dirty="0"/>
              <a:t>טל׳ </a:t>
            </a:r>
            <a:r>
              <a:rPr lang="he-IL" dirty="0" smtClean="0"/>
              <a:t>|</a:t>
            </a:r>
            <a:endParaRPr lang="he-IL" dirty="0"/>
          </a:p>
        </p:txBody>
      </p:sp>
      <p:sp>
        <p:nvSpPr>
          <p:cNvPr id="318" name="מציין מיקום טקסט 317"/>
          <p:cNvSpPr>
            <a:spLocks noGrp="1"/>
          </p:cNvSpPr>
          <p:nvPr>
            <p:ph type="body" sz="quarter" idx="250"/>
          </p:nvPr>
        </p:nvSpPr>
        <p:spPr/>
        <p:txBody>
          <a:bodyPr/>
          <a:lstStyle/>
          <a:p>
            <a:pPr algn="r" rtl="1"/>
            <a:endParaRPr lang="he-IL"/>
          </a:p>
        </p:txBody>
      </p:sp>
      <p:sp>
        <p:nvSpPr>
          <p:cNvPr id="319" name="מציין מיקום טקסט 318"/>
          <p:cNvSpPr>
            <a:spLocks noGrp="1"/>
          </p:cNvSpPr>
          <p:nvPr>
            <p:ph type="body" sz="quarter" idx="251"/>
          </p:nvPr>
        </p:nvSpPr>
        <p:spPr/>
        <p:txBody>
          <a:bodyPr/>
          <a:lstStyle/>
          <a:p>
            <a:pPr rtl="1"/>
            <a:r>
              <a:rPr lang="he-IL" dirty="0"/>
              <a:t>דואר אלקטרוני |</a:t>
            </a:r>
            <a:endParaRPr lang="he-IL" dirty="0"/>
          </a:p>
        </p:txBody>
      </p:sp>
      <p:sp>
        <p:nvSpPr>
          <p:cNvPr id="96" name="מציין מיקום טקסט 95"/>
          <p:cNvSpPr>
            <a:spLocks noGrp="1"/>
          </p:cNvSpPr>
          <p:nvPr>
            <p:ph type="body" sz="quarter" idx="252"/>
          </p:nvPr>
        </p:nvSpPr>
        <p:spPr/>
        <p:txBody>
          <a:bodyPr/>
          <a:lstStyle/>
          <a:p>
            <a:pPr algn="r" rtl="1"/>
            <a:endParaRPr lang="he-IL"/>
          </a:p>
        </p:txBody>
      </p:sp>
      <p:sp>
        <p:nvSpPr>
          <p:cNvPr id="97" name="מציין מיקום טקסט 96"/>
          <p:cNvSpPr>
            <a:spLocks noGrp="1"/>
          </p:cNvSpPr>
          <p:nvPr>
            <p:ph type="body" sz="quarter" idx="253"/>
          </p:nvPr>
        </p:nvSpPr>
        <p:spPr/>
        <p:txBody>
          <a:bodyPr/>
          <a:lstStyle/>
          <a:p>
            <a:pPr rtl="1"/>
            <a:r>
              <a:rPr lang="he-IL" dirty="0"/>
              <a:t>אתר </a:t>
            </a:r>
            <a:r>
              <a:rPr lang="he-IL" dirty="0" smtClean="0"/>
              <a:t>|</a:t>
            </a:r>
            <a:endParaRPr lang="he-IL" dirty="0"/>
          </a:p>
        </p:txBody>
      </p:sp>
      <p:sp>
        <p:nvSpPr>
          <p:cNvPr id="98" name="מציין מיקום טקסט 97"/>
          <p:cNvSpPr>
            <a:spLocks noGrp="1"/>
          </p:cNvSpPr>
          <p:nvPr>
            <p:ph type="body" sz="quarter" idx="254"/>
          </p:nvPr>
        </p:nvSpPr>
        <p:spPr/>
        <p:txBody>
          <a:bodyPr/>
          <a:lstStyle/>
          <a:p>
            <a:pPr algn="r" rtl="1"/>
            <a:endParaRPr lang="he-IL"/>
          </a:p>
        </p:txBody>
      </p:sp>
      <p:sp>
        <p:nvSpPr>
          <p:cNvPr id="99" name="מציין מיקום טקסט 98"/>
          <p:cNvSpPr>
            <a:spLocks noGrp="1"/>
          </p:cNvSpPr>
          <p:nvPr>
            <p:ph type="body" sz="quarter" idx="255"/>
          </p:nvPr>
        </p:nvSpPr>
        <p:spPr/>
        <p:txBody>
          <a:bodyPr/>
          <a:lstStyle/>
          <a:p>
            <a:pPr algn="r" rtl="1"/>
            <a:r>
              <a:rPr lang="he-IL"/>
              <a:t>גלעד אסולין</a:t>
            </a:r>
            <a:endParaRPr lang="he-IL">
              <a:effectLst/>
            </a:endParaRPr>
          </a:p>
        </p:txBody>
      </p:sp>
      <p:sp>
        <p:nvSpPr>
          <p:cNvPr id="100" name="מציין מיקום טקסט 99"/>
          <p:cNvSpPr>
            <a:spLocks noGrp="1"/>
          </p:cNvSpPr>
          <p:nvPr>
            <p:ph type="body" sz="quarter" idx="256"/>
          </p:nvPr>
        </p:nvSpPr>
        <p:spPr/>
        <p:txBody>
          <a:bodyPr/>
          <a:lstStyle/>
          <a:p>
            <a:pPr algn="r" rtl="1"/>
            <a:r>
              <a:rPr lang="he-IL"/>
              <a:t>סמנכ"ל</a:t>
            </a:r>
            <a:endParaRPr lang="he-IL">
              <a:effectLst/>
            </a:endParaRPr>
          </a:p>
        </p:txBody>
      </p:sp>
      <p:sp>
        <p:nvSpPr>
          <p:cNvPr id="101" name="מציין מיקום טקסט 100"/>
          <p:cNvSpPr>
            <a:spLocks noGrp="1"/>
          </p:cNvSpPr>
          <p:nvPr>
            <p:ph type="body" sz="quarter" idx="257"/>
          </p:nvPr>
        </p:nvSpPr>
        <p:spPr/>
        <p:txBody>
          <a:bodyPr/>
          <a:lstStyle/>
          <a:p>
            <a:pPr algn="r" rtl="1"/>
            <a:r>
              <a:rPr lang="he-IL" dirty="0"/>
              <a:t>תרופות </a:t>
            </a:r>
            <a:r>
              <a:rPr lang="he-IL" dirty="0" err="1"/>
              <a:t>קונטוסו</a:t>
            </a:r>
            <a:endParaRPr lang="he-IL" dirty="0">
              <a:effectLst/>
            </a:endParaRPr>
          </a:p>
        </p:txBody>
      </p:sp>
      <p:sp>
        <p:nvSpPr>
          <p:cNvPr id="102" name="מציין מיקום טקסט 101"/>
          <p:cNvSpPr>
            <a:spLocks noGrp="1"/>
          </p:cNvSpPr>
          <p:nvPr>
            <p:ph type="body" sz="quarter" idx="258"/>
          </p:nvPr>
        </p:nvSpPr>
        <p:spPr/>
        <p:txBody>
          <a:bodyPr/>
          <a:lstStyle/>
          <a:p>
            <a:pPr algn="r" rtl="1"/>
            <a:r>
              <a:rPr lang="he-IL"/>
              <a:t>רחוב רגבים 19, תל-אביב, מיקוד 48431 ישראל</a:t>
            </a:r>
            <a:endParaRPr lang="he-IL">
              <a:effectLst/>
            </a:endParaRPr>
          </a:p>
        </p:txBody>
      </p:sp>
      <p:sp>
        <p:nvSpPr>
          <p:cNvPr id="113" name="מציין מיקום טקסט 112"/>
          <p:cNvSpPr>
            <a:spLocks noGrp="1"/>
          </p:cNvSpPr>
          <p:nvPr>
            <p:ph type="body" sz="quarter" idx="259"/>
          </p:nvPr>
        </p:nvSpPr>
        <p:spPr/>
        <p:txBody>
          <a:bodyPr/>
          <a:lstStyle/>
          <a:p>
            <a:pPr algn="r" rtl="1"/>
            <a:r>
              <a:rPr lang="he-IL" dirty="0"/>
              <a:t>טל׳ |</a:t>
            </a:r>
            <a:endParaRPr lang="he-IL" dirty="0">
              <a:effectLst/>
            </a:endParaRPr>
          </a:p>
        </p:txBody>
      </p:sp>
      <p:sp>
        <p:nvSpPr>
          <p:cNvPr id="114" name="מציין מיקום טקסט 113"/>
          <p:cNvSpPr>
            <a:spLocks noGrp="1"/>
          </p:cNvSpPr>
          <p:nvPr>
            <p:ph type="body" sz="quarter" idx="260"/>
          </p:nvPr>
        </p:nvSpPr>
        <p:spPr/>
        <p:txBody>
          <a:bodyPr/>
          <a:lstStyle/>
          <a:p>
            <a:pPr rtl="1"/>
            <a:r>
              <a:rPr lang="he-IL" dirty="0"/>
              <a:t>051-1234567</a:t>
            </a:r>
            <a:endParaRPr lang="he-IL" dirty="0">
              <a:effectLst/>
            </a:endParaRPr>
          </a:p>
        </p:txBody>
      </p:sp>
      <p:sp>
        <p:nvSpPr>
          <p:cNvPr id="115" name="מציין מיקום טקסט 114"/>
          <p:cNvSpPr>
            <a:spLocks noGrp="1"/>
          </p:cNvSpPr>
          <p:nvPr>
            <p:ph type="body" sz="quarter" idx="261"/>
          </p:nvPr>
        </p:nvSpPr>
        <p:spPr/>
        <p:txBody>
          <a:bodyPr/>
          <a:lstStyle/>
          <a:p>
            <a:pPr algn="r" rtl="1"/>
            <a:r>
              <a:rPr lang="he-IL" dirty="0"/>
              <a:t>דואר אלקטרוני |</a:t>
            </a:r>
            <a:endParaRPr lang="he-IL" dirty="0">
              <a:effectLst/>
            </a:endParaRPr>
          </a:p>
        </p:txBody>
      </p:sp>
      <p:sp>
        <p:nvSpPr>
          <p:cNvPr id="116" name="מציין מיקום טקסט 115"/>
          <p:cNvSpPr>
            <a:spLocks noGrp="1"/>
          </p:cNvSpPr>
          <p:nvPr>
            <p:ph type="body" sz="quarter" idx="262"/>
          </p:nvPr>
        </p:nvSpPr>
        <p:spPr/>
        <p:txBody>
          <a:bodyPr/>
          <a:lstStyle/>
          <a:p>
            <a:pPr algn="r" rtl="1"/>
            <a:r>
              <a:rPr lang="he-IL"/>
              <a:t>gilad.asulin@contoso.com</a:t>
            </a:r>
            <a:endParaRPr lang="he-IL">
              <a:effectLst/>
            </a:endParaRPr>
          </a:p>
        </p:txBody>
      </p:sp>
      <p:sp>
        <p:nvSpPr>
          <p:cNvPr id="118" name="מציין מיקום טקסט 117"/>
          <p:cNvSpPr>
            <a:spLocks noGrp="1"/>
          </p:cNvSpPr>
          <p:nvPr>
            <p:ph type="body" sz="quarter" idx="263"/>
          </p:nvPr>
        </p:nvSpPr>
        <p:spPr/>
        <p:txBody>
          <a:bodyPr/>
          <a:lstStyle/>
          <a:p>
            <a:pPr algn="r" rtl="1"/>
            <a:r>
              <a:rPr lang="he-IL" dirty="0" smtClean="0"/>
              <a:t>אתר |</a:t>
            </a:r>
            <a:endParaRPr lang="he-IL" dirty="0">
              <a:effectLst/>
            </a:endParaRPr>
          </a:p>
        </p:txBody>
      </p:sp>
      <p:sp>
        <p:nvSpPr>
          <p:cNvPr id="120" name="מציין מיקום טקסט 119"/>
          <p:cNvSpPr>
            <a:spLocks noGrp="1"/>
          </p:cNvSpPr>
          <p:nvPr>
            <p:ph type="body" sz="quarter" idx="264"/>
          </p:nvPr>
        </p:nvSpPr>
        <p:spPr/>
        <p:txBody>
          <a:bodyPr/>
          <a:lstStyle/>
          <a:p>
            <a:pPr algn="r" rtl="1"/>
            <a:r>
              <a:rPr lang="he-IL"/>
              <a:t>www.contoso.com</a:t>
            </a:r>
            <a:endParaRPr lang="he-IL">
              <a:effectLst/>
            </a:endParaRPr>
          </a:p>
        </p:txBody>
      </p:sp>
      <p:pic>
        <p:nvPicPr>
          <p:cNvPr id="203" name="תמונה 202"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9181" y="605314"/>
            <a:ext cx="571500" cy="371475"/>
          </a:xfrm>
          <a:prstGeom prst="rect">
            <a:avLst/>
          </a:prstGeom>
          <a:noFill/>
          <a:ln>
            <a:noFill/>
          </a:ln>
        </p:spPr>
      </p:pic>
      <p:pic>
        <p:nvPicPr>
          <p:cNvPr id="270" name="תמונה 269"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0147" y="605314"/>
            <a:ext cx="571500" cy="371475"/>
          </a:xfrm>
          <a:prstGeom prst="rect">
            <a:avLst/>
          </a:prstGeom>
          <a:noFill/>
          <a:ln>
            <a:noFill/>
          </a:ln>
        </p:spPr>
      </p:pic>
      <p:pic>
        <p:nvPicPr>
          <p:cNvPr id="271" name="תמונה 270"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9181" y="2432304"/>
            <a:ext cx="571500" cy="371475"/>
          </a:xfrm>
          <a:prstGeom prst="rect">
            <a:avLst/>
          </a:prstGeom>
          <a:noFill/>
          <a:ln>
            <a:noFill/>
          </a:ln>
        </p:spPr>
      </p:pic>
      <p:pic>
        <p:nvPicPr>
          <p:cNvPr id="272" name="תמונה 271"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0147" y="2432304"/>
            <a:ext cx="571500" cy="371475"/>
          </a:xfrm>
          <a:prstGeom prst="rect">
            <a:avLst/>
          </a:prstGeom>
          <a:noFill/>
          <a:ln>
            <a:noFill/>
          </a:ln>
        </p:spPr>
      </p:pic>
      <p:pic>
        <p:nvPicPr>
          <p:cNvPr id="273" name="תמונה 272"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9181" y="4261104"/>
            <a:ext cx="571500" cy="371475"/>
          </a:xfrm>
          <a:prstGeom prst="rect">
            <a:avLst/>
          </a:prstGeom>
          <a:noFill/>
          <a:ln>
            <a:noFill/>
          </a:ln>
        </p:spPr>
      </p:pic>
      <p:pic>
        <p:nvPicPr>
          <p:cNvPr id="274" name="תמונה 273"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0147" y="4261104"/>
            <a:ext cx="571500" cy="371475"/>
          </a:xfrm>
          <a:prstGeom prst="rect">
            <a:avLst/>
          </a:prstGeom>
          <a:noFill/>
          <a:ln>
            <a:noFill/>
          </a:ln>
        </p:spPr>
      </p:pic>
      <p:pic>
        <p:nvPicPr>
          <p:cNvPr id="275" name="תמונה 274"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9181" y="6089904"/>
            <a:ext cx="571500" cy="371475"/>
          </a:xfrm>
          <a:prstGeom prst="rect">
            <a:avLst/>
          </a:prstGeom>
          <a:noFill/>
          <a:ln>
            <a:noFill/>
          </a:ln>
        </p:spPr>
      </p:pic>
      <p:pic>
        <p:nvPicPr>
          <p:cNvPr id="276" name="תמונה 275"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0147" y="6089904"/>
            <a:ext cx="571500" cy="371475"/>
          </a:xfrm>
          <a:prstGeom prst="rect">
            <a:avLst/>
          </a:prstGeom>
          <a:noFill/>
          <a:ln>
            <a:noFill/>
          </a:ln>
        </p:spPr>
      </p:pic>
      <p:pic>
        <p:nvPicPr>
          <p:cNvPr id="277" name="תמונה 276"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9181" y="7918704"/>
            <a:ext cx="571500" cy="371475"/>
          </a:xfrm>
          <a:prstGeom prst="rect">
            <a:avLst/>
          </a:prstGeom>
          <a:noFill/>
          <a:ln>
            <a:noFill/>
          </a:ln>
        </p:spPr>
      </p:pic>
      <p:pic>
        <p:nvPicPr>
          <p:cNvPr id="278" name="תמונה 277" descr="לוגו" title="תמונה לדוגמה"/>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0147" y="7918704"/>
            <a:ext cx="571500" cy="371475"/>
          </a:xfrm>
          <a:prstGeom prst="rect">
            <a:avLst/>
          </a:prstGeom>
          <a:noFill/>
          <a:ln>
            <a:noFill/>
          </a:ln>
        </p:spPr>
      </p:pic>
      <p:sp>
        <p:nvSpPr>
          <p:cNvPr id="174" name="מציין מיקום טקסט 173"/>
          <p:cNvSpPr>
            <a:spLocks noGrp="1"/>
          </p:cNvSpPr>
          <p:nvPr>
            <p:ph type="body" sz="quarter" idx="125"/>
          </p:nvPr>
        </p:nvSpPr>
        <p:spPr/>
        <p:txBody>
          <a:bodyPr/>
          <a:lstStyle/>
          <a:p>
            <a:pPr algn="r" rtl="1"/>
            <a:endParaRPr lang="he-IL"/>
          </a:p>
        </p:txBody>
      </p:sp>
      <p:sp>
        <p:nvSpPr>
          <p:cNvPr id="175" name="מציין מיקום טקסט 174"/>
          <p:cNvSpPr>
            <a:spLocks noGrp="1"/>
          </p:cNvSpPr>
          <p:nvPr>
            <p:ph type="body" sz="quarter" idx="126"/>
          </p:nvPr>
        </p:nvSpPr>
        <p:spPr/>
        <p:txBody>
          <a:bodyPr/>
          <a:lstStyle/>
          <a:p>
            <a:pPr algn="r" rtl="1"/>
            <a:endParaRPr lang="he-IL"/>
          </a:p>
        </p:txBody>
      </p:sp>
      <p:sp>
        <p:nvSpPr>
          <p:cNvPr id="176" name="מציין מיקום טקסט 175"/>
          <p:cNvSpPr>
            <a:spLocks noGrp="1"/>
          </p:cNvSpPr>
          <p:nvPr>
            <p:ph type="body" sz="quarter" idx="127"/>
          </p:nvPr>
        </p:nvSpPr>
        <p:spPr/>
        <p:txBody>
          <a:bodyPr/>
          <a:lstStyle/>
          <a:p>
            <a:pPr algn="r" rtl="1"/>
            <a:endParaRPr lang="he-IL"/>
          </a:p>
        </p:txBody>
      </p:sp>
      <p:sp>
        <p:nvSpPr>
          <p:cNvPr id="178" name="מציין מיקום טקסט 177"/>
          <p:cNvSpPr>
            <a:spLocks noGrp="1"/>
          </p:cNvSpPr>
          <p:nvPr>
            <p:ph type="body" sz="quarter" idx="128"/>
          </p:nvPr>
        </p:nvSpPr>
        <p:spPr/>
        <p:txBody>
          <a:bodyPr/>
          <a:lstStyle/>
          <a:p>
            <a:pPr algn="r" rtl="1"/>
            <a:endParaRPr lang="he-IL"/>
          </a:p>
        </p:txBody>
      </p:sp>
      <p:sp>
        <p:nvSpPr>
          <p:cNvPr id="180" name="מציין מיקום טקסט 179"/>
          <p:cNvSpPr>
            <a:spLocks noGrp="1"/>
          </p:cNvSpPr>
          <p:nvPr>
            <p:ph type="body" sz="quarter" idx="129"/>
          </p:nvPr>
        </p:nvSpPr>
        <p:spPr/>
        <p:txBody>
          <a:bodyPr/>
          <a:lstStyle/>
          <a:p>
            <a:pPr rtl="1"/>
            <a:r>
              <a:rPr lang="he-IL" dirty="0"/>
              <a:t>טל׳ </a:t>
            </a:r>
            <a:r>
              <a:rPr lang="he-IL" dirty="0" smtClean="0"/>
              <a:t>|</a:t>
            </a:r>
            <a:endParaRPr lang="he-IL" dirty="0"/>
          </a:p>
        </p:txBody>
      </p:sp>
      <p:sp>
        <p:nvSpPr>
          <p:cNvPr id="182" name="מציין מיקום טקסט 181"/>
          <p:cNvSpPr>
            <a:spLocks noGrp="1"/>
          </p:cNvSpPr>
          <p:nvPr>
            <p:ph type="body" sz="quarter" idx="130"/>
          </p:nvPr>
        </p:nvSpPr>
        <p:spPr/>
        <p:txBody>
          <a:bodyPr/>
          <a:lstStyle/>
          <a:p>
            <a:pPr algn="r" rtl="1"/>
            <a:endParaRPr lang="he-IL"/>
          </a:p>
        </p:txBody>
      </p:sp>
      <p:sp>
        <p:nvSpPr>
          <p:cNvPr id="183" name="מציין מיקום טקסט 182"/>
          <p:cNvSpPr>
            <a:spLocks noGrp="1"/>
          </p:cNvSpPr>
          <p:nvPr>
            <p:ph type="body" sz="quarter" idx="131"/>
          </p:nvPr>
        </p:nvSpPr>
        <p:spPr/>
        <p:txBody>
          <a:bodyPr/>
          <a:lstStyle/>
          <a:p>
            <a:pPr rtl="1"/>
            <a:r>
              <a:rPr lang="he-IL" dirty="0"/>
              <a:t>דואר אלקטרוני |</a:t>
            </a:r>
            <a:endParaRPr lang="he-IL" dirty="0"/>
          </a:p>
        </p:txBody>
      </p:sp>
      <p:sp>
        <p:nvSpPr>
          <p:cNvPr id="184" name="מציין מיקום טקסט 183"/>
          <p:cNvSpPr>
            <a:spLocks noGrp="1"/>
          </p:cNvSpPr>
          <p:nvPr>
            <p:ph type="body" sz="quarter" idx="132"/>
          </p:nvPr>
        </p:nvSpPr>
        <p:spPr/>
        <p:txBody>
          <a:bodyPr/>
          <a:lstStyle/>
          <a:p>
            <a:pPr algn="r" rtl="1"/>
            <a:endParaRPr lang="he-IL"/>
          </a:p>
        </p:txBody>
      </p:sp>
      <p:sp>
        <p:nvSpPr>
          <p:cNvPr id="185" name="מציין מיקום טקסט 184"/>
          <p:cNvSpPr>
            <a:spLocks noGrp="1"/>
          </p:cNvSpPr>
          <p:nvPr>
            <p:ph type="body" sz="quarter" idx="133"/>
          </p:nvPr>
        </p:nvSpPr>
        <p:spPr/>
        <p:txBody>
          <a:bodyPr/>
          <a:lstStyle/>
          <a:p>
            <a:pPr rtl="1"/>
            <a:r>
              <a:rPr lang="he-IL" dirty="0"/>
              <a:t>אתר |</a:t>
            </a:r>
            <a:endParaRPr lang="he-IL" dirty="0"/>
          </a:p>
        </p:txBody>
      </p:sp>
      <p:sp>
        <p:nvSpPr>
          <p:cNvPr id="186" name="מציין מיקום טקסט 185"/>
          <p:cNvSpPr>
            <a:spLocks noGrp="1"/>
          </p:cNvSpPr>
          <p:nvPr>
            <p:ph type="body" sz="quarter" idx="134"/>
          </p:nvPr>
        </p:nvSpPr>
        <p:spPr/>
        <p:txBody>
          <a:bodyPr/>
          <a:lstStyle/>
          <a:p>
            <a:pPr algn="r" rtl="1"/>
            <a:endParaRPr lang="he-IL"/>
          </a:p>
        </p:txBody>
      </p:sp>
      <p:sp>
        <p:nvSpPr>
          <p:cNvPr id="188" name="מציין מיקום טקסט 187"/>
          <p:cNvSpPr>
            <a:spLocks noGrp="1"/>
          </p:cNvSpPr>
          <p:nvPr>
            <p:ph type="body" sz="quarter" idx="175"/>
          </p:nvPr>
        </p:nvSpPr>
        <p:spPr/>
        <p:txBody>
          <a:bodyPr/>
          <a:lstStyle/>
          <a:p>
            <a:pPr algn="r" rtl="1"/>
            <a:endParaRPr lang="he-IL"/>
          </a:p>
        </p:txBody>
      </p:sp>
      <p:sp>
        <p:nvSpPr>
          <p:cNvPr id="190" name="מציין מיקום טקסט 189"/>
          <p:cNvSpPr>
            <a:spLocks noGrp="1"/>
          </p:cNvSpPr>
          <p:nvPr>
            <p:ph type="body" sz="quarter" idx="176"/>
          </p:nvPr>
        </p:nvSpPr>
        <p:spPr/>
        <p:txBody>
          <a:bodyPr/>
          <a:lstStyle/>
          <a:p>
            <a:pPr algn="r" rtl="1"/>
            <a:endParaRPr lang="he-IL"/>
          </a:p>
        </p:txBody>
      </p:sp>
      <p:sp>
        <p:nvSpPr>
          <p:cNvPr id="320" name="מציין מיקום טקסט 319"/>
          <p:cNvSpPr>
            <a:spLocks noGrp="1"/>
          </p:cNvSpPr>
          <p:nvPr>
            <p:ph type="body" sz="quarter" idx="177"/>
          </p:nvPr>
        </p:nvSpPr>
        <p:spPr/>
        <p:txBody>
          <a:bodyPr/>
          <a:lstStyle/>
          <a:p>
            <a:pPr algn="r" rtl="1"/>
            <a:endParaRPr lang="he-IL"/>
          </a:p>
        </p:txBody>
      </p:sp>
      <p:sp>
        <p:nvSpPr>
          <p:cNvPr id="321" name="מציין מיקום טקסט 320"/>
          <p:cNvSpPr>
            <a:spLocks noGrp="1"/>
          </p:cNvSpPr>
          <p:nvPr>
            <p:ph type="body" sz="quarter" idx="178"/>
          </p:nvPr>
        </p:nvSpPr>
        <p:spPr/>
        <p:txBody>
          <a:bodyPr/>
          <a:lstStyle/>
          <a:p>
            <a:pPr algn="r" rtl="1"/>
            <a:endParaRPr lang="he-IL"/>
          </a:p>
        </p:txBody>
      </p:sp>
      <p:sp>
        <p:nvSpPr>
          <p:cNvPr id="322" name="מציין מיקום טקסט 321"/>
          <p:cNvSpPr>
            <a:spLocks noGrp="1"/>
          </p:cNvSpPr>
          <p:nvPr>
            <p:ph type="body" sz="quarter" idx="179"/>
          </p:nvPr>
        </p:nvSpPr>
        <p:spPr/>
        <p:txBody>
          <a:bodyPr/>
          <a:lstStyle/>
          <a:p>
            <a:pPr rtl="1"/>
            <a:r>
              <a:rPr lang="he-IL" dirty="0"/>
              <a:t>טל׳ </a:t>
            </a:r>
            <a:r>
              <a:rPr lang="he-IL" dirty="0" smtClean="0"/>
              <a:t>|</a:t>
            </a:r>
            <a:endParaRPr lang="he-IL" dirty="0"/>
          </a:p>
        </p:txBody>
      </p:sp>
      <p:sp>
        <p:nvSpPr>
          <p:cNvPr id="323" name="מציין מיקום טקסט 322"/>
          <p:cNvSpPr>
            <a:spLocks noGrp="1"/>
          </p:cNvSpPr>
          <p:nvPr>
            <p:ph type="body" sz="quarter" idx="180"/>
          </p:nvPr>
        </p:nvSpPr>
        <p:spPr/>
        <p:txBody>
          <a:bodyPr/>
          <a:lstStyle/>
          <a:p>
            <a:pPr algn="r" rtl="1"/>
            <a:endParaRPr lang="he-IL"/>
          </a:p>
        </p:txBody>
      </p:sp>
      <p:sp>
        <p:nvSpPr>
          <p:cNvPr id="324" name="מציין מיקום טקסט 323"/>
          <p:cNvSpPr>
            <a:spLocks noGrp="1"/>
          </p:cNvSpPr>
          <p:nvPr>
            <p:ph type="body" sz="quarter" idx="181"/>
          </p:nvPr>
        </p:nvSpPr>
        <p:spPr/>
        <p:txBody>
          <a:bodyPr/>
          <a:lstStyle/>
          <a:p>
            <a:pPr rtl="1"/>
            <a:r>
              <a:rPr lang="he-IL" dirty="0"/>
              <a:t>דואר אלקטרוני |</a:t>
            </a:r>
            <a:endParaRPr lang="he-IL" dirty="0"/>
          </a:p>
        </p:txBody>
      </p:sp>
      <p:sp>
        <p:nvSpPr>
          <p:cNvPr id="325" name="מציין מיקום טקסט 324"/>
          <p:cNvSpPr>
            <a:spLocks noGrp="1"/>
          </p:cNvSpPr>
          <p:nvPr>
            <p:ph type="body" sz="quarter" idx="182"/>
          </p:nvPr>
        </p:nvSpPr>
        <p:spPr/>
        <p:txBody>
          <a:bodyPr/>
          <a:lstStyle/>
          <a:p>
            <a:pPr algn="r" rtl="1"/>
            <a:endParaRPr lang="he-IL"/>
          </a:p>
        </p:txBody>
      </p:sp>
      <p:sp>
        <p:nvSpPr>
          <p:cNvPr id="326" name="מציין מיקום טקסט 325"/>
          <p:cNvSpPr>
            <a:spLocks noGrp="1"/>
          </p:cNvSpPr>
          <p:nvPr>
            <p:ph type="body" sz="quarter" idx="183"/>
          </p:nvPr>
        </p:nvSpPr>
        <p:spPr/>
        <p:txBody>
          <a:bodyPr/>
          <a:lstStyle/>
          <a:p>
            <a:pPr rtl="1"/>
            <a:r>
              <a:rPr lang="he-IL" dirty="0"/>
              <a:t>אתר |</a:t>
            </a:r>
            <a:endParaRPr lang="he-IL" dirty="0"/>
          </a:p>
        </p:txBody>
      </p:sp>
      <p:sp>
        <p:nvSpPr>
          <p:cNvPr id="327" name="מציין מיקום טקסט 326"/>
          <p:cNvSpPr>
            <a:spLocks noGrp="1"/>
          </p:cNvSpPr>
          <p:nvPr>
            <p:ph type="body" sz="quarter" idx="184"/>
          </p:nvPr>
        </p:nvSpPr>
        <p:spPr/>
        <p:txBody>
          <a:bodyPr/>
          <a:lstStyle/>
          <a:p>
            <a:pPr algn="r" rtl="1"/>
            <a:endParaRPr lang="he-IL"/>
          </a:p>
        </p:txBody>
      </p:sp>
      <p:sp>
        <p:nvSpPr>
          <p:cNvPr id="328" name="מציין מיקום טקסט 327"/>
          <p:cNvSpPr>
            <a:spLocks noGrp="1"/>
          </p:cNvSpPr>
          <p:nvPr>
            <p:ph type="body" sz="quarter" idx="185"/>
          </p:nvPr>
        </p:nvSpPr>
        <p:spPr/>
        <p:txBody>
          <a:bodyPr/>
          <a:lstStyle/>
          <a:p>
            <a:pPr algn="r" rtl="1"/>
            <a:endParaRPr lang="he-IL"/>
          </a:p>
        </p:txBody>
      </p:sp>
      <p:sp>
        <p:nvSpPr>
          <p:cNvPr id="329" name="מציין מיקום טקסט 328"/>
          <p:cNvSpPr>
            <a:spLocks noGrp="1"/>
          </p:cNvSpPr>
          <p:nvPr>
            <p:ph type="body" sz="quarter" idx="186"/>
          </p:nvPr>
        </p:nvSpPr>
        <p:spPr/>
        <p:txBody>
          <a:bodyPr/>
          <a:lstStyle/>
          <a:p>
            <a:pPr algn="r" rtl="1"/>
            <a:endParaRPr lang="he-IL"/>
          </a:p>
        </p:txBody>
      </p:sp>
      <p:sp>
        <p:nvSpPr>
          <p:cNvPr id="330" name="מציין מיקום טקסט 329"/>
          <p:cNvSpPr>
            <a:spLocks noGrp="1"/>
          </p:cNvSpPr>
          <p:nvPr>
            <p:ph type="body" sz="quarter" idx="187"/>
          </p:nvPr>
        </p:nvSpPr>
        <p:spPr/>
        <p:txBody>
          <a:bodyPr/>
          <a:lstStyle/>
          <a:p>
            <a:pPr algn="r" rtl="1"/>
            <a:endParaRPr lang="he-IL"/>
          </a:p>
        </p:txBody>
      </p:sp>
      <p:sp>
        <p:nvSpPr>
          <p:cNvPr id="331" name="מציין מיקום טקסט 330"/>
          <p:cNvSpPr>
            <a:spLocks noGrp="1"/>
          </p:cNvSpPr>
          <p:nvPr>
            <p:ph type="body" sz="quarter" idx="188"/>
          </p:nvPr>
        </p:nvSpPr>
        <p:spPr/>
        <p:txBody>
          <a:bodyPr/>
          <a:lstStyle/>
          <a:p>
            <a:pPr algn="r" rtl="1"/>
            <a:endParaRPr lang="he-IL"/>
          </a:p>
        </p:txBody>
      </p:sp>
      <p:sp>
        <p:nvSpPr>
          <p:cNvPr id="332" name="מציין מיקום טקסט 331"/>
          <p:cNvSpPr>
            <a:spLocks noGrp="1"/>
          </p:cNvSpPr>
          <p:nvPr>
            <p:ph type="body" sz="quarter" idx="189"/>
          </p:nvPr>
        </p:nvSpPr>
        <p:spPr/>
        <p:txBody>
          <a:bodyPr/>
          <a:lstStyle/>
          <a:p>
            <a:pPr rtl="1"/>
            <a:r>
              <a:rPr lang="he-IL" dirty="0"/>
              <a:t>טל׳ </a:t>
            </a:r>
            <a:r>
              <a:rPr lang="he-IL" dirty="0" smtClean="0"/>
              <a:t>|</a:t>
            </a:r>
            <a:endParaRPr lang="he-IL" dirty="0"/>
          </a:p>
        </p:txBody>
      </p:sp>
      <p:sp>
        <p:nvSpPr>
          <p:cNvPr id="333" name="מציין מיקום טקסט 332"/>
          <p:cNvSpPr>
            <a:spLocks noGrp="1"/>
          </p:cNvSpPr>
          <p:nvPr>
            <p:ph type="body" sz="quarter" idx="190"/>
          </p:nvPr>
        </p:nvSpPr>
        <p:spPr/>
        <p:txBody>
          <a:bodyPr/>
          <a:lstStyle/>
          <a:p>
            <a:pPr algn="r" rtl="1"/>
            <a:endParaRPr lang="he-IL"/>
          </a:p>
        </p:txBody>
      </p:sp>
      <p:sp>
        <p:nvSpPr>
          <p:cNvPr id="334" name="מציין מיקום טקסט 333"/>
          <p:cNvSpPr>
            <a:spLocks noGrp="1"/>
          </p:cNvSpPr>
          <p:nvPr>
            <p:ph type="body" sz="quarter" idx="191"/>
          </p:nvPr>
        </p:nvSpPr>
        <p:spPr/>
        <p:txBody>
          <a:bodyPr/>
          <a:lstStyle/>
          <a:p>
            <a:pPr rtl="1"/>
            <a:r>
              <a:rPr lang="he-IL" dirty="0"/>
              <a:t>דואר אלקטרוני |</a:t>
            </a:r>
            <a:endParaRPr lang="he-IL" dirty="0"/>
          </a:p>
        </p:txBody>
      </p:sp>
      <p:sp>
        <p:nvSpPr>
          <p:cNvPr id="335" name="מציין מיקום טקסט 334"/>
          <p:cNvSpPr>
            <a:spLocks noGrp="1"/>
          </p:cNvSpPr>
          <p:nvPr>
            <p:ph type="body" sz="quarter" idx="192"/>
          </p:nvPr>
        </p:nvSpPr>
        <p:spPr/>
        <p:txBody>
          <a:bodyPr/>
          <a:lstStyle/>
          <a:p>
            <a:pPr algn="r" rtl="1"/>
            <a:endParaRPr lang="he-IL" dirty="0"/>
          </a:p>
        </p:txBody>
      </p:sp>
      <p:sp>
        <p:nvSpPr>
          <p:cNvPr id="336" name="מציין מיקום טקסט 335"/>
          <p:cNvSpPr>
            <a:spLocks noGrp="1"/>
          </p:cNvSpPr>
          <p:nvPr>
            <p:ph type="body" sz="quarter" idx="193"/>
          </p:nvPr>
        </p:nvSpPr>
        <p:spPr/>
        <p:txBody>
          <a:bodyPr/>
          <a:lstStyle/>
          <a:p>
            <a:pPr rtl="1"/>
            <a:r>
              <a:rPr lang="he-IL" dirty="0"/>
              <a:t>אתר |</a:t>
            </a:r>
            <a:endParaRPr lang="he-IL" dirty="0"/>
          </a:p>
        </p:txBody>
      </p:sp>
      <p:sp>
        <p:nvSpPr>
          <p:cNvPr id="337" name="מציין מיקום טקסט 336"/>
          <p:cNvSpPr>
            <a:spLocks noGrp="1"/>
          </p:cNvSpPr>
          <p:nvPr>
            <p:ph type="body" sz="quarter" idx="194"/>
          </p:nvPr>
        </p:nvSpPr>
        <p:spPr/>
        <p:txBody>
          <a:bodyPr/>
          <a:lstStyle/>
          <a:p>
            <a:pPr algn="r" rtl="1"/>
            <a:endParaRPr lang="he-IL" dirty="0"/>
          </a:p>
        </p:txBody>
      </p:sp>
      <p:sp>
        <p:nvSpPr>
          <p:cNvPr id="338" name="מציין מיקום טקסט 337"/>
          <p:cNvSpPr>
            <a:spLocks noGrp="1"/>
          </p:cNvSpPr>
          <p:nvPr>
            <p:ph type="body" sz="quarter" idx="195"/>
          </p:nvPr>
        </p:nvSpPr>
        <p:spPr/>
        <p:txBody>
          <a:bodyPr/>
          <a:lstStyle/>
          <a:p>
            <a:pPr algn="r" rtl="1"/>
            <a:endParaRPr lang="he-IL"/>
          </a:p>
        </p:txBody>
      </p:sp>
      <p:sp>
        <p:nvSpPr>
          <p:cNvPr id="339" name="מציין מיקום טקסט 338"/>
          <p:cNvSpPr>
            <a:spLocks noGrp="1"/>
          </p:cNvSpPr>
          <p:nvPr>
            <p:ph type="body" sz="quarter" idx="196"/>
          </p:nvPr>
        </p:nvSpPr>
        <p:spPr/>
        <p:txBody>
          <a:bodyPr/>
          <a:lstStyle/>
          <a:p>
            <a:pPr algn="r" rtl="1"/>
            <a:endParaRPr lang="he-IL"/>
          </a:p>
        </p:txBody>
      </p:sp>
      <p:sp>
        <p:nvSpPr>
          <p:cNvPr id="340" name="מציין מיקום טקסט 339"/>
          <p:cNvSpPr>
            <a:spLocks noGrp="1"/>
          </p:cNvSpPr>
          <p:nvPr>
            <p:ph type="body" sz="quarter" idx="197"/>
          </p:nvPr>
        </p:nvSpPr>
        <p:spPr/>
        <p:txBody>
          <a:bodyPr/>
          <a:lstStyle/>
          <a:p>
            <a:pPr algn="r" rtl="1"/>
            <a:endParaRPr lang="he-IL"/>
          </a:p>
        </p:txBody>
      </p:sp>
      <p:sp>
        <p:nvSpPr>
          <p:cNvPr id="341" name="מציין מיקום טקסט 340"/>
          <p:cNvSpPr>
            <a:spLocks noGrp="1"/>
          </p:cNvSpPr>
          <p:nvPr>
            <p:ph type="body" sz="quarter" idx="198"/>
          </p:nvPr>
        </p:nvSpPr>
        <p:spPr/>
        <p:txBody>
          <a:bodyPr/>
          <a:lstStyle/>
          <a:p>
            <a:pPr algn="r" rtl="1"/>
            <a:endParaRPr lang="he-IL"/>
          </a:p>
        </p:txBody>
      </p:sp>
      <p:sp>
        <p:nvSpPr>
          <p:cNvPr id="342" name="מציין מיקום טקסט 341"/>
          <p:cNvSpPr>
            <a:spLocks noGrp="1"/>
          </p:cNvSpPr>
          <p:nvPr>
            <p:ph type="body" sz="quarter" idx="199"/>
          </p:nvPr>
        </p:nvSpPr>
        <p:spPr/>
        <p:txBody>
          <a:bodyPr/>
          <a:lstStyle/>
          <a:p>
            <a:pPr rtl="1"/>
            <a:r>
              <a:rPr lang="he-IL" dirty="0"/>
              <a:t>טל׳ </a:t>
            </a:r>
            <a:r>
              <a:rPr lang="he-IL" dirty="0" smtClean="0"/>
              <a:t>|</a:t>
            </a:r>
            <a:endParaRPr lang="he-IL" dirty="0"/>
          </a:p>
        </p:txBody>
      </p:sp>
      <p:sp>
        <p:nvSpPr>
          <p:cNvPr id="343" name="מציין מיקום טקסט 342"/>
          <p:cNvSpPr>
            <a:spLocks noGrp="1"/>
          </p:cNvSpPr>
          <p:nvPr>
            <p:ph type="body" sz="quarter" idx="200"/>
          </p:nvPr>
        </p:nvSpPr>
        <p:spPr/>
        <p:txBody>
          <a:bodyPr/>
          <a:lstStyle/>
          <a:p>
            <a:pPr algn="r" rtl="1"/>
            <a:endParaRPr lang="he-IL"/>
          </a:p>
        </p:txBody>
      </p:sp>
      <p:sp>
        <p:nvSpPr>
          <p:cNvPr id="344" name="מציין מיקום טקסט 343"/>
          <p:cNvSpPr>
            <a:spLocks noGrp="1"/>
          </p:cNvSpPr>
          <p:nvPr>
            <p:ph type="body" sz="quarter" idx="201"/>
          </p:nvPr>
        </p:nvSpPr>
        <p:spPr/>
        <p:txBody>
          <a:bodyPr/>
          <a:lstStyle/>
          <a:p>
            <a:pPr rtl="1"/>
            <a:r>
              <a:rPr lang="he-IL" dirty="0"/>
              <a:t>דואר אלקטרוני |</a:t>
            </a:r>
            <a:endParaRPr lang="he-IL" dirty="0"/>
          </a:p>
        </p:txBody>
      </p:sp>
      <p:sp>
        <p:nvSpPr>
          <p:cNvPr id="109" name="מציין מיקום טקסט 334"/>
          <p:cNvSpPr>
            <a:spLocks noGrp="1"/>
          </p:cNvSpPr>
          <p:nvPr>
            <p:ph type="body" sz="quarter" idx="192"/>
          </p:nvPr>
        </p:nvSpPr>
        <p:spPr>
          <a:xfrm>
            <a:off x="4114800" y="7394577"/>
            <a:ext cx="1196185" cy="128016"/>
          </a:xfrm>
        </p:spPr>
        <p:txBody>
          <a:bodyPr/>
          <a:lstStyle/>
          <a:p>
            <a:pPr algn="r" rtl="1"/>
            <a:endParaRPr lang="he-IL" dirty="0"/>
          </a:p>
        </p:txBody>
      </p:sp>
      <p:sp>
        <p:nvSpPr>
          <p:cNvPr id="110" name="מציין מיקום טקסט 335"/>
          <p:cNvSpPr>
            <a:spLocks noGrp="1"/>
          </p:cNvSpPr>
          <p:nvPr>
            <p:ph type="body" sz="quarter" idx="193"/>
          </p:nvPr>
        </p:nvSpPr>
        <p:spPr>
          <a:xfrm>
            <a:off x="6612814" y="7532401"/>
            <a:ext cx="245186" cy="128016"/>
          </a:xfrm>
        </p:spPr>
        <p:txBody>
          <a:bodyPr/>
          <a:lstStyle/>
          <a:p>
            <a:pPr rtl="1"/>
            <a:r>
              <a:rPr lang="he-IL" dirty="0"/>
              <a:t>אתר |</a:t>
            </a:r>
            <a:endParaRPr lang="he-IL" dirty="0"/>
          </a:p>
        </p:txBody>
      </p:sp>
      <p:sp>
        <p:nvSpPr>
          <p:cNvPr id="111" name="מציין מיקום טקסט 336"/>
          <p:cNvSpPr>
            <a:spLocks noGrp="1"/>
          </p:cNvSpPr>
          <p:nvPr>
            <p:ph type="body" sz="quarter" idx="194"/>
          </p:nvPr>
        </p:nvSpPr>
        <p:spPr>
          <a:xfrm>
            <a:off x="4114800" y="7526631"/>
            <a:ext cx="2473020" cy="128016"/>
          </a:xfrm>
        </p:spPr>
        <p:txBody>
          <a:bodyPr/>
          <a:lstStyle/>
          <a:p>
            <a:pPr algn="r" rtl="1"/>
            <a:endParaRPr lang="he-IL" dirty="0"/>
          </a:p>
        </p:txBody>
      </p:sp>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כרטיסי ביקור מיושרים לשמאל">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ערך זה מציין את מספר השמירות או המהדורות. היישום אחראי לעדכון ערך זה לאחר כל מהדורה.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44EB87-C02F-4AB6-BA88-EB2ADC528DC0}">
  <ds:schemaRefs>
    <ds:schemaRef ds:uri="http://schemas.microsoft.com/sharepoint/v3/contenttype/forms"/>
  </ds:schemaRefs>
</ds:datastoreItem>
</file>

<file path=customXml/itemProps2.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8B65996-8530-4C55-B9DB-479FD338E962}">
  <ds:schemaRefs>
    <ds:schemaRef ds:uri="http://purl.org/dc/dcmitype/"/>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171</Words>
  <Application>Microsoft Office PowerPoint</Application>
  <PresentationFormat>מותאם אישית</PresentationFormat>
  <Paragraphs>39</Paragraphs>
  <Slides>1</Slides>
  <Notes>1</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vt:i4>
      </vt:variant>
    </vt:vector>
  </HeadingPairs>
  <TitlesOfParts>
    <vt:vector size="4" baseType="lpstr">
      <vt:lpstr>Arial</vt:lpstr>
      <vt:lpstr>Tahoma</vt:lpstr>
      <vt:lpstr>כרטיסי ביקור מיושרים לשמאל</vt:lpstr>
      <vt:lpstr>מצגת של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2013-07-31T18:58:07Z</dcterms:created>
  <dcterms:modified xsi:type="dcterms:W3CDTF">2013-12-23T04:37:42Z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