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31" autoAdjust="0"/>
    <p:restoredTop sz="96207" autoAdjust="0"/>
  </p:normalViewPr>
  <p:slideViewPr>
    <p:cSldViewPr snapToGrid="0">
      <p:cViewPr varScale="1">
        <p:scale>
          <a:sx n="108" d="100"/>
          <a:sy n="108" d="100"/>
        </p:scale>
        <p:origin x="57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pPr algn="r" rtl="1"/>
          <a:endParaRPr lang="he-IL"/>
        </a:p>
      </dgm:t>
    </dgm:pt>
    <dgm:pt modelId="{28E50F4E-A211-4387-B97C-8204D2D63C7E}">
      <dgm:prSet phldrT="[טקסט]"/>
      <dgm:spPr>
        <a:xfrm rot="17700000">
          <a:off x="290642" y="1339948"/>
          <a:ext cx="1022729" cy="492876"/>
        </a:xfrm>
      </dgm:spPr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ראשון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pPr algn="r" rtl="1"/>
          <a:endParaRPr lang="he-IL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pPr algn="r" rtl="1"/>
          <a:endParaRPr lang="he-IL"/>
        </a:p>
      </dgm:t>
    </dgm:pt>
    <dgm:pt modelId="{4197E540-D10F-4BDA-84C9-B2027B240EEB}">
      <dgm:prSet phldrT="[טקסט]"/>
      <dgm:spPr>
        <a:xfrm rot="17700000">
          <a:off x="379667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פיננסים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pPr algn="r" rtl="1"/>
          <a:endParaRPr lang="he-IL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pPr algn="r" rtl="1"/>
          <a:endParaRPr lang="he-IL"/>
        </a:p>
      </dgm:t>
    </dgm:pt>
    <dgm:pt modelId="{0AEA99DD-79F2-454B-89E9-FC77396C9F1D}">
      <dgm:prSet phldrT="[טקסט]"/>
      <dgm:spPr>
        <a:xfrm rot="17700000">
          <a:off x="868614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היסטוריה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pPr algn="r" rtl="1"/>
          <a:endParaRPr lang="he-IL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pPr algn="r" rtl="1"/>
          <a:endParaRPr lang="he-IL"/>
        </a:p>
      </dgm:t>
    </dgm:pt>
    <dgm:pt modelId="{5A22019F-6F97-4DC3-963A-583D3D54A632}">
      <dgm:prSet phldrT="[טקסט]"/>
      <dgm:spPr>
        <a:xfrm rot="17700000">
          <a:off x="2153288" y="1339948"/>
          <a:ext cx="1022729" cy="492876"/>
        </a:xfrm>
      </dgm:spPr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שני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pPr algn="r" rtl="1"/>
          <a:endParaRPr lang="he-IL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pPr algn="r" rtl="1"/>
          <a:endParaRPr lang="he-IL"/>
        </a:p>
      </dgm:t>
    </dgm:pt>
    <dgm:pt modelId="{0AE14328-0EE2-49D7-98C5-68FCA23BDFFA}">
      <dgm:prSet phldrT="[טקסט]"/>
      <dgm:spPr>
        <a:xfrm rot="17700000">
          <a:off x="2242314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ספרדית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pPr algn="r" rtl="1"/>
          <a:endParaRPr lang="he-IL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pPr algn="r" rtl="1"/>
          <a:endParaRPr lang="he-IL"/>
        </a:p>
      </dgm:t>
    </dgm:pt>
    <dgm:pt modelId="{65A643D8-FAD8-427F-B77E-324519DFF77F}">
      <dgm:prSet phldrT="[טקסט]"/>
      <dgm:spPr>
        <a:xfrm rot="17700000">
          <a:off x="3616014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פיננסים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pPr algn="r" rtl="1"/>
          <a:endParaRPr lang="he-IL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pPr algn="r" rtl="1"/>
          <a:endParaRPr lang="he-IL"/>
        </a:p>
      </dgm:t>
    </dgm:pt>
    <dgm:pt modelId="{1EAF32EF-2685-41DE-B527-A19EA257EFF2}">
      <dgm:prSet phldrT="[טקסט]"/>
      <dgm:spPr>
        <a:xfrm rot="17700000">
          <a:off x="5389635" y="1339948"/>
          <a:ext cx="1022729" cy="492876"/>
        </a:xfrm>
      </dgm:spPr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רביעי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pPr algn="r" rtl="1"/>
          <a:endParaRPr lang="he-IL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pPr algn="r" rtl="1"/>
          <a:endParaRPr lang="he-IL"/>
        </a:p>
      </dgm:t>
    </dgm:pt>
    <dgm:pt modelId="{8A6DB3FE-C39B-447E-9F35-B0AA149632E9}">
      <dgm:prSet phldrT="[טקסט]"/>
      <dgm:spPr>
        <a:xfrm rot="17700000">
          <a:off x="5478661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ספרדית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pPr algn="r" rtl="1"/>
          <a:endParaRPr lang="he-IL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pPr algn="r" rtl="1"/>
          <a:endParaRPr lang="he-IL"/>
        </a:p>
      </dgm:t>
    </dgm:pt>
    <dgm:pt modelId="{C4843CC7-1E96-4B59-9DC6-ACB4F823B6CA}">
      <dgm:prSet phldrT="[טקסט]"/>
      <dgm:spPr>
        <a:xfrm rot="17700000">
          <a:off x="6763335" y="1339948"/>
          <a:ext cx="1022729" cy="492876"/>
        </a:xfrm>
      </dgm:spPr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חמישי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pPr algn="r" rtl="1"/>
          <a:endParaRPr lang="he-IL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pPr algn="r" rtl="1"/>
          <a:endParaRPr lang="he-IL"/>
        </a:p>
      </dgm:t>
    </dgm:pt>
    <dgm:pt modelId="{EA1701F6-7B57-4B04-9E00-64FC8D153085}">
      <dgm:prSet phldrT="[טקסט]"/>
      <dgm:spPr>
        <a:xfrm rot="17700000">
          <a:off x="6852361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סטטיסטיקה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pPr algn="r" rtl="1"/>
          <a:endParaRPr lang="he-IL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pPr algn="r" rtl="1"/>
          <a:endParaRPr lang="he-IL"/>
        </a:p>
      </dgm:t>
    </dgm:pt>
    <dgm:pt modelId="{01A2C176-D2DA-42FA-934A-F2DFF82084A5}">
      <dgm:prSet phldrT="[טקסט]"/>
      <dgm:spPr>
        <a:xfrm rot="17700000">
          <a:off x="868614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אנגלית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pPr algn="r" rtl="1"/>
          <a:endParaRPr lang="he-IL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pPr algn="r" rtl="1"/>
          <a:endParaRPr lang="he-IL"/>
        </a:p>
      </dgm:t>
    </dgm:pt>
    <dgm:pt modelId="{7FC2D584-30A6-449E-B7CA-341F5F62FAF5}">
      <dgm:prSet phldrT="[טקסט]"/>
      <dgm:spPr>
        <a:xfrm rot="17700000">
          <a:off x="3526988" y="1339948"/>
          <a:ext cx="1022729" cy="492876"/>
        </a:xfrm>
      </dgm:spPr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שלישי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pPr algn="r" rtl="1"/>
          <a:endParaRPr lang="he-IL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pPr algn="r" rtl="1"/>
          <a:endParaRPr lang="he-IL"/>
        </a:p>
      </dgm:t>
    </dgm:pt>
    <dgm:pt modelId="{97D7360E-9C41-4150-95A8-3B04A8B28D18}">
      <dgm:prSet phldrT="[טקסט]"/>
      <dgm:spPr>
        <a:xfrm rot="17700000">
          <a:off x="2242314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pPr algn="r" rtl="1"/>
          <a:endParaRPr lang="he-IL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pPr algn="r" rtl="1"/>
          <a:endParaRPr lang="he-IL"/>
        </a:p>
      </dgm:t>
    </dgm:pt>
    <dgm:pt modelId="{A6D9C0E8-E25E-458C-B004-AE2A5E110CC0}">
      <dgm:prSet phldrT="[טקסט]"/>
      <dgm:spPr>
        <a:xfrm rot="17700000">
          <a:off x="3616014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היסטוריה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pPr algn="r" rtl="1"/>
          <a:endParaRPr lang="he-IL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pPr algn="r" rtl="1"/>
          <a:endParaRPr lang="he-IL"/>
        </a:p>
      </dgm:t>
    </dgm:pt>
    <dgm:pt modelId="{839EF188-0440-444E-A67B-42AB920C9469}">
      <dgm:prSet phldrT="[טקסט]"/>
      <dgm:spPr>
        <a:xfrm rot="17700000">
          <a:off x="3616014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אנגלית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pPr algn="r" rtl="1"/>
          <a:endParaRPr lang="he-IL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pPr algn="r" rtl="1"/>
          <a:endParaRPr lang="he-IL"/>
        </a:p>
      </dgm:t>
    </dgm:pt>
    <dgm:pt modelId="{35611EAA-0A33-4E1D-B5FA-162DEDA084D5}">
      <dgm:prSet phldrT="[טקסט]"/>
      <dgm:spPr>
        <a:xfrm rot="17700000">
          <a:off x="5478661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pPr algn="r" rtl="1"/>
          <a:endParaRPr lang="he-IL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pPr algn="r" rtl="1"/>
          <a:endParaRPr lang="he-IL"/>
        </a:p>
      </dgm:t>
    </dgm:pt>
    <dgm:pt modelId="{C693E784-AFA0-4A11-8985-E1B07B913F95}">
      <dgm:prSet phldrT="[טקסט]"/>
      <dgm:spPr>
        <a:xfrm rot="17700000">
          <a:off x="5478661" y="2802844"/>
          <a:ext cx="884708" cy="426573"/>
        </a:xfrm>
      </dgm:spPr>
      <dgm:t>
        <a:bodyPr/>
        <a:lstStyle/>
        <a:p>
          <a:pPr algn="l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פיננסים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pPr algn="r" rtl="1"/>
          <a:endParaRPr lang="he-IL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pPr algn="r" rtl="1"/>
          <a:endParaRPr lang="he-IL"/>
        </a:p>
      </dgm:t>
    </dgm:pt>
    <dgm:pt modelId="{C666E99A-EA2A-4513-B163-536A725EC1D4}" type="pres">
      <dgm:prSet presAssocID="{E4EAE2BA-E6E9-47BE-90DA-7CC8F543793A}" presName="Name0" presStyleCnt="0">
        <dgm:presLayoutVars>
          <dgm:dir val="rev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DC7657E3-757D-411A-8359-368675AC30C9}" type="pres">
      <dgm:prSet presAssocID="{28E50F4E-A211-4387-B97C-8204D2D63C7E}" presName="parBackupRTL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6D9D936D-85FE-45AB-A44D-0EF3CD9E6F90}" type="pres">
      <dgm:prSet presAssocID="{4197E540-D10F-4BDA-84C9-B2027B240EEB}" presName="desBackupRightRev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92C346BB-4F83-4B42-9392-3D2AAAF74360}" type="pres">
      <dgm:prSet presAssocID="{4197E540-D10F-4BDA-84C9-B2027B240EEB}" presName="desBackupLeftRev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F3CB27F9-6F01-4467-A2A0-8CD0292C2C54}" type="pres">
      <dgm:prSet presAssocID="{0AEA99DD-79F2-454B-89E9-FC77396C9F1D}" presName="desBackupLeftRev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pPr algn="r" rtl="1"/>
          <a:endParaRPr lang="he-IL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94AD5284-5EA3-4ED3-9AC6-C12679FAF6FF}" type="pres">
      <dgm:prSet presAssocID="{28E50F4E-A211-4387-B97C-8204D2D63C7E}" presName="parBackupRev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0DFD0837-B512-4087-833D-1001999AFB33}" type="pres">
      <dgm:prSet presAssocID="{5A22019F-6F97-4DC3-963A-583D3D54A632}" presName="parBackupRTL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CB31829F-0A78-467F-9287-2F65149CD3B4}" type="pres">
      <dgm:prSet presAssocID="{0AE14328-0EE2-49D7-98C5-68FCA23BDFFA}" presName="desBackupRightRev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FE23922C-02F7-4DD8-8957-AB66E9FC389C}" type="pres">
      <dgm:prSet presAssocID="{0AE14328-0EE2-49D7-98C5-68FCA23BDFFA}" presName="desBackupLeftRev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pPr algn="r" rtl="1"/>
          <a:endParaRPr lang="he-IL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F66C5F63-8D50-4E60-A099-268C995FAF3F}" type="pres">
      <dgm:prSet presAssocID="{5A22019F-6F97-4DC3-963A-583D3D54A632}" presName="parBackupRev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4266A92-999C-44C2-BF4E-B08610728DF6}" type="pres">
      <dgm:prSet presAssocID="{7FC2D584-30A6-449E-B7CA-341F5F62FAF5}" presName="parBackupRTL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2C8C7DC7-0608-4F56-B82A-5B8F9759D47C}" type="pres">
      <dgm:prSet presAssocID="{65A643D8-FAD8-427F-B77E-324519DFF77F}" presName="desBackupRightRev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BB634DA2-45B3-43D9-BE07-7E3B3ED61E73}" type="pres">
      <dgm:prSet presAssocID="{65A643D8-FAD8-427F-B77E-324519DFF77F}" presName="desBackupLeftRev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pPr algn="r" rtl="1"/>
          <a:endParaRPr lang="he-IL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62C63D63-A757-4C39-BFD4-24E9DC83AC24}" type="pres">
      <dgm:prSet presAssocID="{A6D9C0E8-E25E-458C-B004-AE2A5E110CC0}" presName="desBackupLeftRev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pPr algn="r" rtl="1"/>
          <a:endParaRPr lang="he-IL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88961823-68A9-4297-8F92-DDA3AA61F889}" type="pres">
      <dgm:prSet presAssocID="{7FC2D584-30A6-449E-B7CA-341F5F62FAF5}" presName="parBackupRev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24B217EC-EF7D-421B-8172-16AD515DC0A4}" type="pres">
      <dgm:prSet presAssocID="{1EAF32EF-2685-41DE-B527-A19EA257EFF2}" presName="parBackupRTL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48BB779A-C4DA-4565-9355-31AFCD6FBBA0}" type="pres">
      <dgm:prSet presAssocID="{8A6DB3FE-C39B-447E-9F35-B0AA149632E9}" presName="desBackupRightRev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05C82D08-0E3C-4177-9246-2E07C7B1E0AD}" type="pres">
      <dgm:prSet presAssocID="{8A6DB3FE-C39B-447E-9F35-B0AA149632E9}" presName="desBackupLeftRev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pPr algn="r" rtl="1"/>
          <a:endParaRPr lang="he-IL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77659C6F-DE4B-4A6C-AA82-2182CA94B03A}" type="pres">
      <dgm:prSet presAssocID="{35611EAA-0A33-4E1D-B5FA-162DEDA084D5}" presName="desBackupLeftRev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pPr algn="r" rtl="1"/>
          <a:endParaRPr lang="he-IL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C87FB8BE-9F2D-47C3-99ED-1C5103C4B873}" type="pres">
      <dgm:prSet presAssocID="{1EAF32EF-2685-41DE-B527-A19EA257EFF2}" presName="parBackupRev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4DB06083-1E8D-488C-B9BB-A62851B3E6B2}" type="pres">
      <dgm:prSet presAssocID="{C4843CC7-1E96-4B59-9DC6-ACB4F823B6CA}" presName="parBackupRTL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1FC90521-BB46-4D5E-9FC2-DAA0F46BB9E1}" type="pres">
      <dgm:prSet presAssocID="{EA1701F6-7B57-4B04-9E00-64FC8D153085}" presName="desBackupRightRev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pPr algn="r" rtl="1"/>
          <a:endParaRPr lang="he-IL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  <dgm:pt modelId="{C5B35210-412A-45B9-A2EE-3DDDD9073E2B}" type="pres">
      <dgm:prSet presAssocID="{C4843CC7-1E96-4B59-9DC6-ACB4F823B6CA}" presName="parBackupRev" presStyleCnt="0"/>
      <dgm:spPr/>
    </dgm:pt>
  </dgm:ptLst>
  <dgm:cxnLst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17C16DD6-36FF-44DC-8435-A94A328AE61E}" type="presParOf" srcId="{C666E99A-EA2A-4513-B163-536A725EC1D4}" destId="{DC7657E3-757D-411A-8359-368675AC30C9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520BD5A0-EAA6-4352-8F16-2A3168642A7C}" type="presParOf" srcId="{C666E99A-EA2A-4513-B163-536A725EC1D4}" destId="{6D9D936D-85FE-45AB-A44D-0EF3CD9E6F90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97EA52E1-854F-4386-909A-DAC82D17EE01}" type="presParOf" srcId="{C666E99A-EA2A-4513-B163-536A725EC1D4}" destId="{92C346BB-4F83-4B42-9392-3D2AAAF74360}" srcOrd="6" destOrd="0" presId="urn:microsoft.com/office/officeart/2008/layout/CircleAccentTimeline"/>
    <dgm:cxn modelId="{72745B19-FBC8-466E-BC58-252AD870733A}" type="presParOf" srcId="{C666E99A-EA2A-4513-B163-536A725EC1D4}" destId="{B7BAD771-7165-4F0A-8CDC-9C674DDAC5A6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891C76CB-508D-43C0-B622-F94DCDEFE4CF}" type="presParOf" srcId="{C666E99A-EA2A-4513-B163-536A725EC1D4}" destId="{F3CB27F9-6F01-4467-A2A0-8CD0292C2C54}" srcOrd="10" destOrd="0" presId="urn:microsoft.com/office/officeart/2008/layout/CircleAccentTimeline"/>
    <dgm:cxn modelId="{38EC8B38-D049-4BF0-97E1-72DB19CA1465}" type="presParOf" srcId="{C666E99A-EA2A-4513-B163-536A725EC1D4}" destId="{6876C169-0105-4B0F-8AF0-8569EB893E0E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C6423ABD-09AF-4FA8-B262-5880C151B26F}" type="presParOf" srcId="{C666E99A-EA2A-4513-B163-536A725EC1D4}" destId="{94AD5284-5EA3-4ED3-9AC6-C12679FAF6FF}" srcOrd="15" destOrd="0" presId="urn:microsoft.com/office/officeart/2008/layout/CircleAccentTimeline"/>
    <dgm:cxn modelId="{44DAE382-74AA-4ACA-94F3-34E5FC502990}" type="presParOf" srcId="{C666E99A-EA2A-4513-B163-536A725EC1D4}" destId="{C15A6055-885F-4223-8889-DE40F9C71E47}" srcOrd="16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DE3A46B3-0EAB-4A5F-8F52-179CD2016FEC}" type="presParOf" srcId="{C666E99A-EA2A-4513-B163-536A725EC1D4}" destId="{0DFD0837-B512-4087-833D-1001999AFB33}" srcOrd="17" destOrd="0" presId="urn:microsoft.com/office/officeart/2008/layout/CircleAccentTimeline"/>
    <dgm:cxn modelId="{5EA56FEE-4F83-4F79-B662-207F759AA01E}" type="presParOf" srcId="{C666E99A-EA2A-4513-B163-536A725EC1D4}" destId="{8ADF5B02-C638-4F58-9A6C-30C09AC73306}" srcOrd="18" destOrd="0" presId="urn:microsoft.com/office/officeart/2008/layout/CircleAccentTimeline"/>
    <dgm:cxn modelId="{C296F6A0-FC49-49C6-A391-214B247BE68A}" type="presParOf" srcId="{C666E99A-EA2A-4513-B163-536A725EC1D4}" destId="{CB31829F-0A78-467F-9287-2F65149CD3B4}" srcOrd="19" destOrd="0" presId="urn:microsoft.com/office/officeart/2008/layout/CircleAccentTimeline"/>
    <dgm:cxn modelId="{F89F7C1F-DDC7-4B6B-BBE5-6718FFC46210}" type="presParOf" srcId="{C666E99A-EA2A-4513-B163-536A725EC1D4}" destId="{4FA3D958-E36A-4F8D-B2D9-8F7D4695CA93}" srcOrd="20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1" destOrd="0" presId="urn:microsoft.com/office/officeart/2008/layout/CircleAccentTimeline"/>
    <dgm:cxn modelId="{37F1F71F-B21E-4C78-98D7-204774C3C006}" type="presParOf" srcId="{C666E99A-EA2A-4513-B163-536A725EC1D4}" destId="{FE23922C-02F7-4DD8-8957-AB66E9FC389C}" srcOrd="22" destOrd="0" presId="urn:microsoft.com/office/officeart/2008/layout/CircleAccentTimeline"/>
    <dgm:cxn modelId="{970BC9B5-3061-4B1F-9BB5-A68996F53288}" type="presParOf" srcId="{C666E99A-EA2A-4513-B163-536A725EC1D4}" destId="{5AE349D2-CEB4-4AC6-AE04-44A62924D7CF}" srcOrd="23" destOrd="0" presId="urn:microsoft.com/office/officeart/2008/layout/CircleAccentTimeline"/>
    <dgm:cxn modelId="{B3C8109E-57AE-400C-9977-0B35642D2E85}" type="presParOf" srcId="{C666E99A-EA2A-4513-B163-536A725EC1D4}" destId="{7604BD15-BAA2-44CC-9991-4BC229176C8A}" srcOrd="24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5" destOrd="0" presId="urn:microsoft.com/office/officeart/2008/layout/CircleAccentTimeline"/>
    <dgm:cxn modelId="{B2D46899-A1C0-40D5-BDBF-01FC6F582BD2}" type="presParOf" srcId="{C666E99A-EA2A-4513-B163-536A725EC1D4}" destId="{FB76CD1E-074D-4F80-8696-F0EA7958F93B}" srcOrd="26" destOrd="0" presId="urn:microsoft.com/office/officeart/2008/layout/CircleAccentTimeline"/>
    <dgm:cxn modelId="{5DB6E745-769B-4D08-AFE0-4C38584CB327}" type="presParOf" srcId="{C666E99A-EA2A-4513-B163-536A725EC1D4}" destId="{F66C5F63-8D50-4E60-A099-268C995FAF3F}" srcOrd="27" destOrd="0" presId="urn:microsoft.com/office/officeart/2008/layout/CircleAccentTimeline"/>
    <dgm:cxn modelId="{D5789A72-6C5E-432F-AB88-51233A2DB5CF}" type="presParOf" srcId="{C666E99A-EA2A-4513-B163-536A725EC1D4}" destId="{98C1E74A-8C95-49B9-99D3-43E036DDBE09}" srcOrd="28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5F1C2A1-BF5C-4447-859B-24F0CDF168D1}" type="presParOf" srcId="{C666E99A-EA2A-4513-B163-536A725EC1D4}" destId="{B4266A92-999C-44C2-BF4E-B08610728DF6}" srcOrd="29" destOrd="0" presId="urn:microsoft.com/office/officeart/2008/layout/CircleAccentTimeline"/>
    <dgm:cxn modelId="{07F4C6A8-F681-44AA-8804-513AADDDF5E4}" type="presParOf" srcId="{C666E99A-EA2A-4513-B163-536A725EC1D4}" destId="{E0DB4E77-87D5-45B6-AD70-2CE9930ABB87}" srcOrd="30" destOrd="0" presId="urn:microsoft.com/office/officeart/2008/layout/CircleAccentTimeline"/>
    <dgm:cxn modelId="{342F6845-E632-4113-B554-8054EE1C036A}" type="presParOf" srcId="{C666E99A-EA2A-4513-B163-536A725EC1D4}" destId="{2C8C7DC7-0608-4F56-B82A-5B8F9759D47C}" srcOrd="31" destOrd="0" presId="urn:microsoft.com/office/officeart/2008/layout/CircleAccentTimeline"/>
    <dgm:cxn modelId="{7BD5E911-F1DC-4658-90A3-31C8A0CA1EE1}" type="presParOf" srcId="{C666E99A-EA2A-4513-B163-536A725EC1D4}" destId="{A169135A-8620-4269-A500-0BFE5F166735}" srcOrd="32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3" destOrd="0" presId="urn:microsoft.com/office/officeart/2008/layout/CircleAccentTimeline"/>
    <dgm:cxn modelId="{491BD56F-11B1-4C97-B9EC-D7963ACA998F}" type="presParOf" srcId="{C666E99A-EA2A-4513-B163-536A725EC1D4}" destId="{BB634DA2-45B3-43D9-BE07-7E3B3ED61E73}" srcOrd="34" destOrd="0" presId="urn:microsoft.com/office/officeart/2008/layout/CircleAccentTimeline"/>
    <dgm:cxn modelId="{6AC64089-8462-434A-8BBA-3957EF19A33B}" type="presParOf" srcId="{C666E99A-EA2A-4513-B163-536A725EC1D4}" destId="{A5C2DB3F-F2F5-4831-9AD1-C5C2EEE15AC9}" srcOrd="35" destOrd="0" presId="urn:microsoft.com/office/officeart/2008/layout/CircleAccentTimeline"/>
    <dgm:cxn modelId="{4467D870-14E1-402D-ABA3-65F1FC7BAF92}" type="presParOf" srcId="{C666E99A-EA2A-4513-B163-536A725EC1D4}" destId="{75A5CE44-F34D-4065-885D-BC70353397D7}" srcOrd="36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7" destOrd="0" presId="urn:microsoft.com/office/officeart/2008/layout/CircleAccentTimeline"/>
    <dgm:cxn modelId="{18C9C02D-04B8-4D25-AB2A-A10335A1FE39}" type="presParOf" srcId="{C666E99A-EA2A-4513-B163-536A725EC1D4}" destId="{62C63D63-A757-4C39-BFD4-24E9DC83AC24}" srcOrd="38" destOrd="0" presId="urn:microsoft.com/office/officeart/2008/layout/CircleAccentTimeline"/>
    <dgm:cxn modelId="{E436089B-5F3C-496F-9BF6-D0C913E23508}" type="presParOf" srcId="{C666E99A-EA2A-4513-B163-536A725EC1D4}" destId="{FAB0B52F-E064-4AC7-BD17-CAD90AE446B0}" srcOrd="39" destOrd="0" presId="urn:microsoft.com/office/officeart/2008/layout/CircleAccentTimeline"/>
    <dgm:cxn modelId="{02397843-1D5E-4961-A557-5516DFFA58E6}" type="presParOf" srcId="{C666E99A-EA2A-4513-B163-536A725EC1D4}" destId="{FDE5462D-D245-49AC-A5BC-0466DF948B09}" srcOrd="40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41" destOrd="0" presId="urn:microsoft.com/office/officeart/2008/layout/CircleAccentTimeline"/>
    <dgm:cxn modelId="{EF08A860-CE47-47B0-B051-FE2E67950443}" type="presParOf" srcId="{C666E99A-EA2A-4513-B163-536A725EC1D4}" destId="{270F8C83-2F6F-4A4D-8AAF-D0CB8FD06509}" srcOrd="42" destOrd="0" presId="urn:microsoft.com/office/officeart/2008/layout/CircleAccentTimeline"/>
    <dgm:cxn modelId="{0C332D2C-DD28-4AF7-AF34-458871E9D940}" type="presParOf" srcId="{C666E99A-EA2A-4513-B163-536A725EC1D4}" destId="{88961823-68A9-4297-8F92-DDA3AA61F889}" srcOrd="43" destOrd="0" presId="urn:microsoft.com/office/officeart/2008/layout/CircleAccentTimeline"/>
    <dgm:cxn modelId="{48B7A478-DE71-47A5-B4B9-0DD983018698}" type="presParOf" srcId="{C666E99A-EA2A-4513-B163-536A725EC1D4}" destId="{4EF7231C-C9F1-4F91-8D1C-C63638405F91}" srcOrd="44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90F966EB-68FB-456F-A098-21A8BE54C748}" type="presParOf" srcId="{C666E99A-EA2A-4513-B163-536A725EC1D4}" destId="{24B217EC-EF7D-421B-8172-16AD515DC0A4}" srcOrd="45" destOrd="0" presId="urn:microsoft.com/office/officeart/2008/layout/CircleAccentTimeline"/>
    <dgm:cxn modelId="{A1C06534-AA74-42F2-A425-92DC5434DEBE}" type="presParOf" srcId="{C666E99A-EA2A-4513-B163-536A725EC1D4}" destId="{FAD7D391-55A1-4EEA-A99A-64E1406DFE67}" srcOrd="46" destOrd="0" presId="urn:microsoft.com/office/officeart/2008/layout/CircleAccentTimeline"/>
    <dgm:cxn modelId="{7224ED35-5CAF-4DCD-A9C2-175D043E7B6F}" type="presParOf" srcId="{C666E99A-EA2A-4513-B163-536A725EC1D4}" destId="{48BB779A-C4DA-4565-9355-31AFCD6FBBA0}" srcOrd="47" destOrd="0" presId="urn:microsoft.com/office/officeart/2008/layout/CircleAccentTimeline"/>
    <dgm:cxn modelId="{436956CA-FFF2-4FA5-851F-211EBEF9A089}" type="presParOf" srcId="{C666E99A-EA2A-4513-B163-536A725EC1D4}" destId="{BCEAA212-1E21-473A-810B-7B4A20144AC7}" srcOrd="48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9" destOrd="0" presId="urn:microsoft.com/office/officeart/2008/layout/CircleAccentTimeline"/>
    <dgm:cxn modelId="{684427BD-62F9-4CFC-B445-97064C5E87AF}" type="presParOf" srcId="{C666E99A-EA2A-4513-B163-536A725EC1D4}" destId="{05C82D08-0E3C-4177-9246-2E07C7B1E0AD}" srcOrd="50" destOrd="0" presId="urn:microsoft.com/office/officeart/2008/layout/CircleAccentTimeline"/>
    <dgm:cxn modelId="{A831163E-4FD6-48B2-9604-4D81DBD2F021}" type="presParOf" srcId="{C666E99A-EA2A-4513-B163-536A725EC1D4}" destId="{4BAB3AD8-192C-45AF-ABFF-EB2AC676A747}" srcOrd="51" destOrd="0" presId="urn:microsoft.com/office/officeart/2008/layout/CircleAccentTimeline"/>
    <dgm:cxn modelId="{E4332DE0-C73B-4E40-9465-E8A5758B7004}" type="presParOf" srcId="{C666E99A-EA2A-4513-B163-536A725EC1D4}" destId="{1FCF6D12-B162-4F46-BA7A-93AB03021C40}" srcOrd="52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3" destOrd="0" presId="urn:microsoft.com/office/officeart/2008/layout/CircleAccentTimeline"/>
    <dgm:cxn modelId="{A5D1D43B-E4F1-408E-B207-07111A9959DF}" type="presParOf" srcId="{C666E99A-EA2A-4513-B163-536A725EC1D4}" destId="{77659C6F-DE4B-4A6C-AA82-2182CA94B03A}" srcOrd="54" destOrd="0" presId="urn:microsoft.com/office/officeart/2008/layout/CircleAccentTimeline"/>
    <dgm:cxn modelId="{A21D9BB0-7C9C-4DAC-9F28-ADF6E0AC4443}" type="presParOf" srcId="{C666E99A-EA2A-4513-B163-536A725EC1D4}" destId="{92DFA517-C1B3-4E16-A052-D291D2CD2308}" srcOrd="55" destOrd="0" presId="urn:microsoft.com/office/officeart/2008/layout/CircleAccentTimeline"/>
    <dgm:cxn modelId="{9BEAB51E-648D-47BC-AB31-B51EB2BBFA85}" type="presParOf" srcId="{C666E99A-EA2A-4513-B163-536A725EC1D4}" destId="{BC288A9B-D553-43CE-B52D-2FA88469B8F7}" srcOrd="56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7" destOrd="0" presId="urn:microsoft.com/office/officeart/2008/layout/CircleAccentTimeline"/>
    <dgm:cxn modelId="{492D21E0-7EBE-475D-9A1D-68A7360D6D49}" type="presParOf" srcId="{C666E99A-EA2A-4513-B163-536A725EC1D4}" destId="{E6F055E1-5429-49A3-8C8C-93C5AF26EDBB}" srcOrd="58" destOrd="0" presId="urn:microsoft.com/office/officeart/2008/layout/CircleAccentTimeline"/>
    <dgm:cxn modelId="{F6EDAB07-AD93-4333-B9C3-D50C80A8A0C2}" type="presParOf" srcId="{C666E99A-EA2A-4513-B163-536A725EC1D4}" destId="{C87FB8BE-9F2D-47C3-99ED-1C5103C4B873}" srcOrd="59" destOrd="0" presId="urn:microsoft.com/office/officeart/2008/layout/CircleAccentTimeline"/>
    <dgm:cxn modelId="{20C71E6A-F93F-4F1D-8FD8-E011B347DEC1}" type="presParOf" srcId="{C666E99A-EA2A-4513-B163-536A725EC1D4}" destId="{BDD180BB-E7D6-424B-BB10-543442B20526}" srcOrd="60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DBEE540E-F6AF-4F86-8458-379D4AB61F66}" type="presParOf" srcId="{C666E99A-EA2A-4513-B163-536A725EC1D4}" destId="{4DB06083-1E8D-488C-B9BB-A62851B3E6B2}" srcOrd="61" destOrd="0" presId="urn:microsoft.com/office/officeart/2008/layout/CircleAccentTimeline"/>
    <dgm:cxn modelId="{CB5E6766-06B6-4F8C-8DF8-357194B0F72D}" type="presParOf" srcId="{C666E99A-EA2A-4513-B163-536A725EC1D4}" destId="{5F85F400-DB07-4C0F-B47D-3E3A119A97E2}" srcOrd="62" destOrd="0" presId="urn:microsoft.com/office/officeart/2008/layout/CircleAccentTimeline"/>
    <dgm:cxn modelId="{B6EB4924-C11C-4D11-9328-1745F886EFFB}" type="presParOf" srcId="{C666E99A-EA2A-4513-B163-536A725EC1D4}" destId="{1FC90521-BB46-4D5E-9FC2-DAA0F46BB9E1}" srcOrd="63" destOrd="0" presId="urn:microsoft.com/office/officeart/2008/layout/CircleAccentTimeline"/>
    <dgm:cxn modelId="{E017FB79-76F2-4022-963C-6A0F29AFD21C}" type="presParOf" srcId="{C666E99A-EA2A-4513-B163-536A725EC1D4}" destId="{DC1E3BC9-F45A-46BD-AE86-CB151878B25B}" srcOrd="64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5" destOrd="0" presId="urn:microsoft.com/office/officeart/2008/layout/CircleAccentTimeline"/>
    <dgm:cxn modelId="{1F72C2B9-752F-48F8-9846-6FCDCDCA7A1A}" type="presParOf" srcId="{C666E99A-EA2A-4513-B163-536A725EC1D4}" destId="{55B19629-49BD-483E-9F18-BA61677B354C}" srcOrd="66" destOrd="0" presId="urn:microsoft.com/office/officeart/2008/layout/CircleAccentTimeline"/>
    <dgm:cxn modelId="{671C53C3-BBC3-4F3D-86B7-BD61AF88A514}" type="presParOf" srcId="{C666E99A-EA2A-4513-B163-536A725EC1D4}" destId="{C5B35210-412A-45B9-A2EE-3DDDD9073E2B}" srcOrd="67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7615417" y="1977274"/>
          <a:ext cx="610863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3900000">
          <a:off x="7245311" y="1470397"/>
          <a:ext cx="772086" cy="360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ראשון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245311" y="1470397"/>
        <a:ext cx="772086" cy="360029"/>
      </dsp:txXfrm>
    </dsp:sp>
    <dsp:sp modelId="{51C5ACA6-33FD-4668-B3B1-157C98F240BE}">
      <dsp:nvSpPr>
        <dsp:cNvPr id="0" name=""/>
        <dsp:cNvSpPr/>
      </dsp:nvSpPr>
      <dsp:spPr>
        <a:xfrm>
          <a:off x="721564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3900000">
          <a:off x="725271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פיננסים</a:t>
          </a:r>
        </a:p>
      </dsp:txBody>
      <dsp:txXfrm>
        <a:off x="7252713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3900000">
          <a:off x="682597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683893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3900000">
          <a:off x="687600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היסטוריה</a:t>
          </a:r>
        </a:p>
      </dsp:txBody>
      <dsp:txXfrm>
        <a:off x="6876000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3900000">
          <a:off x="644925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646222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3900000">
          <a:off x="649928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אנגלית</a:t>
          </a:r>
        </a:p>
      </dsp:txBody>
      <dsp:txXfrm>
        <a:off x="6499287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3900000">
          <a:off x="607254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5803613" y="1977274"/>
          <a:ext cx="610863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3900000">
          <a:off x="5433507" y="1470397"/>
          <a:ext cx="772086" cy="360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שני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33507" y="1470397"/>
        <a:ext cx="772086" cy="360029"/>
      </dsp:txXfrm>
    </dsp:sp>
    <dsp:sp modelId="{49AD36DC-D62B-4D81-B989-C0C6E821265F}">
      <dsp:nvSpPr>
        <dsp:cNvPr id="0" name=""/>
        <dsp:cNvSpPr/>
      </dsp:nvSpPr>
      <dsp:spPr>
        <a:xfrm>
          <a:off x="54038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3900000">
          <a:off x="544090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ספרדית</a:t>
          </a:r>
        </a:p>
      </dsp:txBody>
      <dsp:txXfrm>
        <a:off x="544090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3900000">
          <a:off x="501416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5027132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3900000">
          <a:off x="506419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</a:t>
          </a:r>
        </a:p>
      </dsp:txBody>
      <dsp:txXfrm>
        <a:off x="5064196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3900000">
          <a:off x="463745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4368523" y="1977274"/>
          <a:ext cx="610863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3900000">
          <a:off x="3998417" y="1470397"/>
          <a:ext cx="772086" cy="360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שלישי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98417" y="1470397"/>
        <a:ext cx="772086" cy="360029"/>
      </dsp:txXfrm>
    </dsp:sp>
    <dsp:sp modelId="{DF89BFF2-B2D4-4325-85A2-579AFC2E967F}">
      <dsp:nvSpPr>
        <dsp:cNvPr id="0" name=""/>
        <dsp:cNvSpPr/>
      </dsp:nvSpPr>
      <dsp:spPr>
        <a:xfrm>
          <a:off x="396875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3900000">
          <a:off x="400581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פיננסים</a:t>
          </a:r>
        </a:p>
      </dsp:txBody>
      <dsp:txXfrm>
        <a:off x="4005818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3900000">
          <a:off x="357907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3592041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3900000">
          <a:off x="362910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היסטוריה</a:t>
          </a:r>
        </a:p>
      </dsp:txBody>
      <dsp:txXfrm>
        <a:off x="3629105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3900000">
          <a:off x="320236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321532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3900000">
          <a:off x="325239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אנגלית</a:t>
          </a:r>
        </a:p>
      </dsp:txBody>
      <dsp:txXfrm>
        <a:off x="3252393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3900000">
          <a:off x="282565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2556719" y="1977274"/>
          <a:ext cx="610863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3900000">
          <a:off x="2186613" y="1470397"/>
          <a:ext cx="772086" cy="360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רביעי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6613" y="1470397"/>
        <a:ext cx="772086" cy="360029"/>
      </dsp:txXfrm>
    </dsp:sp>
    <dsp:sp modelId="{E29272B0-1840-4ADB-9A86-4D800BA7660B}">
      <dsp:nvSpPr>
        <dsp:cNvPr id="0" name=""/>
        <dsp:cNvSpPr/>
      </dsp:nvSpPr>
      <dsp:spPr>
        <a:xfrm>
          <a:off x="215695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3900000">
          <a:off x="219401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ספרדית</a:t>
          </a:r>
        </a:p>
      </dsp:txBody>
      <dsp:txXfrm>
        <a:off x="2194015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3900000">
          <a:off x="176727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178023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3900000">
          <a:off x="181730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</a:t>
          </a:r>
        </a:p>
      </dsp:txBody>
      <dsp:txXfrm>
        <a:off x="1817302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3900000">
          <a:off x="139056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140352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3900000">
          <a:off x="144058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פיננסים</a:t>
          </a:r>
        </a:p>
      </dsp:txBody>
      <dsp:txXfrm>
        <a:off x="144058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3900000">
          <a:off x="101384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744915" y="1977274"/>
          <a:ext cx="610863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3900000">
          <a:off x="374810" y="1470397"/>
          <a:ext cx="772086" cy="360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חמישי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810" y="1470397"/>
        <a:ext cx="772086" cy="360029"/>
      </dsp:txXfrm>
    </dsp:sp>
    <dsp:sp modelId="{FA37A83F-DCFE-4930-B762-BA4ACC7C2CF7}">
      <dsp:nvSpPr>
        <dsp:cNvPr id="0" name=""/>
        <dsp:cNvSpPr/>
      </dsp:nvSpPr>
      <dsp:spPr>
        <a:xfrm>
          <a:off x="34514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3900000">
          <a:off x="38221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0" rIns="0" bIns="0" numCol="1" spcCol="1270" anchor="ctr" anchorCtr="0">
          <a:noAutofit/>
        </a:bodyPr>
        <a:lstStyle/>
        <a:p>
          <a:pPr lvl="0" algn="l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סטטיסטיקה</a:t>
          </a:r>
        </a:p>
      </dsp:txBody>
      <dsp:txXfrm>
        <a:off x="382211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3900000">
          <a:off x="-44529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FD13C26D-7501-41EB-9D92-09B4C77D7B37}" type="datetimeFigureOut">
              <a:rPr lang="he-IL">
                <a:latin typeface="Tahoma" panose="020B0604030504040204" pitchFamily="34" charset="0"/>
                <a:cs typeface="Tahoma" panose="020B0604030504040204" pitchFamily="34" charset="0"/>
              </a:rPr>
              <a:t>י"ז/טבת/תשע"ד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1512FD85-CECC-4948-A095-70901409FCED}" type="slidenum">
              <a:rPr lang="he-IL">
                <a:latin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613CAC40-61BA-4CFD-BB18-90E1535C2035}" type="datetimeFigureOut">
              <a:rPr lang="he-IL" smtClean="0"/>
              <a:pPr rtl="1"/>
              <a:t>י"ז/טבת/תשע"ד</a:t>
            </a:fld>
            <a:endParaRPr lang="he-IL" dirty="0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 dirty="0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07C6B885-8D1A-4056-ABC0-73F2F983808E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07C6B885-8D1A-4056-ABC0-73F2F983808E}" type="slidenum">
              <a:rPr lang="he-IL" smtClean="0"/>
              <a:pPr rtl="1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7037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r" latinLnBrk="0">
              <a:defRPr lang="he-IL" sz="600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he-I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8224893-DBDA-4BFA-9CE1-4BFE7CD0F8CF}" type="datetime1"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845127" y="1828800"/>
            <a:ext cx="10515600" cy="4351337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F4E5243-F52A-4D37-9694-EB26C6C31910}" type="datetime1"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V="1">
            <a:off x="838200" y="274638"/>
            <a:ext cx="2628900" cy="5897562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26427" y="274638"/>
            <a:ext cx="7734300" cy="5897562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77B6E1-634A-48DC-9E8B-D894023267EF}" type="datetime1"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2D3E9E-A95C-48F2-B4BF-A71542E0BE9A}" type="datetime1"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algn="r" latinLnBrk="0">
              <a:defRPr lang="he-IL" sz="6000" b="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r" latinLnBrk="0">
              <a:buNone/>
              <a:defRPr lang="he-I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50F84E2-2D7A-43CF-AC90-352A289A783A}" type="datetime1"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800"/>
            </a:lvl6pPr>
            <a:lvl7pPr algn="r" latinLnBrk="0">
              <a:defRPr lang="he-IL" sz="1800"/>
            </a:lvl7pPr>
            <a:lvl8pPr algn="r" latinLnBrk="0">
              <a:defRPr lang="he-IL" sz="1800"/>
            </a:lvl8pPr>
            <a:lvl9pPr algn="r" latinLnBrk="0">
              <a:defRPr lang="he-IL" sz="18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800"/>
            </a:lvl6pPr>
            <a:lvl7pPr algn="r" latinLnBrk="0">
              <a:defRPr lang="he-IL" sz="1800"/>
            </a:lvl7pPr>
            <a:lvl8pPr algn="r" latinLnBrk="0">
              <a:defRPr lang="he-IL" sz="1800"/>
            </a:lvl8pPr>
            <a:lvl9pPr algn="r" latinLnBrk="0">
              <a:defRPr lang="he-IL" sz="18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F12952B5-7A2F-4CC8-B7CE-9234E21C2837}" type="datetime1">
              <a:t>י"ז/טבת/תשע"ד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algn="r" latinLnBrk="0">
              <a:buNone/>
              <a:defRPr lang="he-IL" sz="2400" b="1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algn="r" latinLnBrk="0">
              <a:buNone/>
              <a:defRPr lang="he-IL" sz="2400" b="1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E1DA07A-9201-4B4B-BAF2-015AFA30F520}" type="datetime1">
              <a:t>י"ז/טבת/תשע"ד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3D7E00A-486F-4252-8B1D-E32645521F49}" type="datetime1">
              <a:t>י"ז/טבת/תשע"ד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DDF5F92-E675-4B36-9A60-69A962A68675}" type="datetime1">
              <a:t>י"ז/טבת/תשע"ד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algn="r" latinLnBrk="0">
              <a:defRPr lang="he-IL" sz="3200" b="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2000"/>
            </a:lvl6pPr>
            <a:lvl7pPr algn="r" latinLnBrk="0">
              <a:defRPr lang="he-IL" sz="2000"/>
            </a:lvl7pPr>
            <a:lvl8pPr algn="r" latinLnBrk="0">
              <a:defRPr lang="he-IL" sz="2000"/>
            </a:lvl8pPr>
            <a:lvl9pPr algn="r" latinLnBrk="0">
              <a:defRPr lang="he-IL" sz="2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algn="r" latinLnBrk="0">
              <a:lnSpc>
                <a:spcPct val="100000"/>
              </a:lnSpc>
              <a:buNone/>
              <a:defRPr lang="he-IL" sz="14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F6E2C9B-5FA2-460D-9BE7-B0812FC2A6FF}" type="datetime1">
              <a:t>י"ז/טבת/תשע"ד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algn="r" latinLnBrk="0">
              <a:defRPr lang="he-IL" sz="3200" b="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he-IL" sz="2400"/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algn="r" latinLnBrk="0">
              <a:lnSpc>
                <a:spcPct val="100000"/>
              </a:lnSpc>
              <a:buNone/>
              <a:defRPr lang="he-IL" sz="14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1D374940-A916-4C8B-9648-02A2D3898F9E}" type="datetime1">
              <a:t>י"ז/טבת/תשע"ד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5586B75A-687E-405C-8A0B-8D00578BA2C3}" type="datetime1">
              <a:rPr lang="he-IL" smtClean="0"/>
              <a:pPr rtl="1"/>
              <a:t>י"ז/טבת/תשע"ד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latinLnBrk="0">
              <a:defRPr lang="he-IL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451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he-IL"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he-IL" sz="32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he-IL" sz="2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he-IL"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he-IL"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he-IL"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he-IL"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ציר זמן מודגש מעגלי</a:t>
            </a: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491167433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מסך רחב</PresentationFormat>
  <Paragraphs>19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 2</vt:lpstr>
      <vt:lpstr>OfficeLight</vt:lpstr>
      <vt:lpstr>ציר זמן מודגש מעגלי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2013-12-20T07:21:59Z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