
<file path=[Content_Types].xml><?xml version="1.0" encoding="utf-8"?>
<Types xmlns="http://schemas.openxmlformats.org/package/2006/content-types">
  <Default Extension="xml" ContentType="application/vnd.openxmlformats-package.core-properties+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theme/theme12.xml" ContentType="application/vnd.openxmlformats-officedocument.them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1513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1417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 algn="r" rtl="1">
      <a:defRPr lang="he-IL"/>
    </a:defPPr>
    <a:lvl1pPr marL="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5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4392" y="77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ableStyles" Target="/ppt/tableStyles.xml" Id="rId8" /><Relationship Type="http://schemas.openxmlformats.org/officeDocument/2006/relationships/notesMaster" Target="/ppt/notesMasters/notesMaster11.xml" Id="rId3" /><Relationship Type="http://schemas.openxmlformats.org/officeDocument/2006/relationships/theme" Target="/ppt/theme/theme12.xml" Id="rId7" /><Relationship Type="http://schemas.openxmlformats.org/officeDocument/2006/relationships/slide" Target="/ppt/slides/slide11.xml" Id="rId2" /><Relationship Type="http://schemas.openxmlformats.org/officeDocument/2006/relationships/slideMaster" Target="/ppt/slideMasters/slideMaster11.xml" Id="rId1" /><Relationship Type="http://schemas.openxmlformats.org/officeDocument/2006/relationships/viewProps" Target="/ppt/viewProps.xml" Id="rId6" /><Relationship Type="http://schemas.openxmlformats.org/officeDocument/2006/relationships/presProps" Target="/ppt/presProps.xml" Id="rId5" /><Relationship Type="http://schemas.openxmlformats.org/officeDocument/2006/relationships/handoutMaster" Target="/ppt/handoutMasters/handoutMaster11.xml" Id="rId4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>
            <a:extLst>
              <a:ext uri="{FF2B5EF4-FFF2-40B4-BE49-F238E27FC236}">
                <a16:creationId xmlns:a16="http://schemas.microsoft.com/office/drawing/2014/main" id="{F91832F6-D0A5-4252-96F0-D5917B59C9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40A17B8-781D-4989-AF1F-5F707F6C8C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F7048526-61D0-4660-B510-7C5502D6BA77}" type="datetime1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כ"א/אב/תשפ"א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0EB49B83-9016-46D7-83D5-8EE1A57F58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1652B977-79EB-4899-9F32-B94A2116F1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9AFFE37B-FC4A-438D-937A-D11E598C3431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590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C9AFDB2-9F6A-44DF-9F35-2DE8CDF7B4D6}" type="datetime1">
              <a:rPr lang="he-IL" smtClean="0"/>
              <a:t>כ"א/אב/תשפ"א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B182BB38-F4D9-4152-B3FE-FFEA4E95E599}" type="slidenum">
              <a:rPr lang="he-IL" smtClean="0"/>
              <a:pPr algn="l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36093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Id2" /><Relationship Type="http://schemas.openxmlformats.org/officeDocument/2006/relationships/notesMaster" Target="/ppt/notesMasters/notesMaster11.xml" Id="rId1" /></Relationship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B182BB38-F4D9-4152-B3FE-FFEA4E95E599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799021"/>
      </p:ext>
    </p:extLst>
  </p:cSld>
  <p:clrMapOvr>
    <a:masterClrMapping/>
  </p:clrMapOvr>
</p:notes>
</file>

<file path=ppt/slideLayouts/_rels/slideLayout10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2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4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5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6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7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144587" y="4732865"/>
            <a:ext cx="9906000" cy="566738"/>
          </a:xfrm>
        </p:spPr>
        <p:txBody>
          <a:bodyPr rtlCol="1" anchor="b">
            <a:normAutofit/>
          </a:bodyPr>
          <a:lstStyle>
            <a:lvl1pPr algn="r" rtl="1">
              <a:defRPr sz="24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 noChangeAspect="1"/>
          </p:cNvSpPr>
          <p:nvPr>
            <p:ph type="pic" idx="1"/>
          </p:nvPr>
        </p:nvSpPr>
        <p:spPr>
          <a:xfrm flipH="1">
            <a:off x="1986444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1" anchor="t">
            <a:normAutofit/>
          </a:bodyPr>
          <a:lstStyle>
            <a:lvl1pPr marL="0" indent="0" algn="ct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600"/>
            </a:lvl2pPr>
            <a:lvl3pPr marL="914400" indent="0" algn="r" rtl="1">
              <a:buNone/>
              <a:defRPr sz="1600"/>
            </a:lvl3pPr>
            <a:lvl4pPr marL="1371600" indent="0" algn="r" rtl="1">
              <a:buNone/>
              <a:defRPr sz="1600"/>
            </a:lvl4pPr>
            <a:lvl5pPr marL="1828800" indent="0" algn="r" rtl="1">
              <a:buNone/>
              <a:defRPr sz="1600"/>
            </a:lvl5pPr>
            <a:lvl6pPr marL="2286000" indent="0" algn="r" rtl="1">
              <a:buNone/>
              <a:defRPr sz="1600"/>
            </a:lvl6pPr>
            <a:lvl7pPr marL="2743200" indent="0" algn="r" rtl="1">
              <a:buNone/>
              <a:defRPr sz="1600"/>
            </a:lvl7pPr>
            <a:lvl8pPr marL="3200400" indent="0" algn="r" rtl="1">
              <a:buNone/>
              <a:defRPr sz="1600"/>
            </a:lvl8pPr>
            <a:lvl9pPr marL="3657600" indent="0" algn="r" rtl="1">
              <a:buNone/>
              <a:defRPr sz="1600"/>
            </a:lvl9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1144587" y="5299603"/>
            <a:ext cx="9906000" cy="493712"/>
          </a:xfrm>
        </p:spPr>
        <p:txBody>
          <a:bodyPr rtlCol="1">
            <a:normAutofit/>
          </a:bodyPr>
          <a:lstStyle>
            <a:lvl1pPr marL="0" indent="0" algn="r" rtl="1"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1754188" y="5883275"/>
            <a:ext cx="1600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E058D5D-0B0C-451C-A888-EA1662A2A0CD}" type="datetime1">
              <a:rPr lang="he-IL" smtClean="0"/>
              <a:t>כ"א/אב/תשפ"א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3506788" y="5883275"/>
            <a:ext cx="75438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1126821" y="5883275"/>
            <a:ext cx="551167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57F1E4F-1CFF-5643-939E-217C01CDF565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1764766" y="609601"/>
            <a:ext cx="8676222" cy="3200400"/>
          </a:xfrm>
        </p:spPr>
        <p:txBody>
          <a:bodyPr rtlCol="1" anchor="b">
            <a:normAutofit/>
          </a:bodyPr>
          <a:lstStyle>
            <a:lvl1pPr algn="ctr" rtl="1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1764766" y="3886200"/>
            <a:ext cx="8676222" cy="1905000"/>
          </a:xfrm>
        </p:spPr>
        <p:txBody>
          <a:bodyPr rtlCol="1" anchor="t">
            <a:normAutofit/>
          </a:bodyPr>
          <a:lstStyle>
            <a:lvl1pPr marL="0" indent="0" algn="ctr" rtl="1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1"/>
            <a:r>
              <a:rPr lang="he-IL" noProof="0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1754188" y="5883275"/>
            <a:ext cx="1600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74171AE-9E16-4A61-B47A-83C41478BBAF}" type="datetime1">
              <a:rPr lang="he-IL" smtClean="0"/>
              <a:t>כ"א/אב/תשפ"א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506788" y="5883275"/>
            <a:ext cx="75438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126821" y="5883275"/>
            <a:ext cx="551167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57F1E4F-1CFF-5643-939E-217C01CDF565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144589" y="609601"/>
            <a:ext cx="9905999" cy="3124199"/>
          </a:xfrm>
        </p:spPr>
        <p:txBody>
          <a:bodyPr rtlCol="1" anchor="ctr">
            <a:normAutofit/>
          </a:bodyPr>
          <a:lstStyle>
            <a:lvl1pPr algn="r" rtl="1">
              <a:defRPr sz="3200" b="0" cap="al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1144589" y="4343400"/>
            <a:ext cx="9906000" cy="1447800"/>
          </a:xfrm>
        </p:spPr>
        <p:txBody>
          <a:bodyPr rtlCol="1" anchor="ctr">
            <a:normAutofit/>
          </a:bodyPr>
          <a:lstStyle>
            <a:lvl1pPr marL="0" indent="0" algn="r" rtl="1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1754188" y="5883275"/>
            <a:ext cx="1600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20BAB1F-F20B-4C20-8DFD-691CD68B17B9}" type="datetime1">
              <a:rPr lang="he-IL" smtClean="0"/>
              <a:t>כ"א/אב/תשפ"א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506788" y="5883275"/>
            <a:ext cx="75438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126821" y="5883275"/>
            <a:ext cx="551167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57F1E4F-1CFF-5643-939E-217C01CDF565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תיבת טקסט 13"/>
          <p:cNvSpPr txBox="1"/>
          <p:nvPr/>
        </p:nvSpPr>
        <p:spPr>
          <a:xfrm flipH="1">
            <a:off x="10745788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rtl="1"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algn="r" rtl="1">
              <a:defRPr>
                <a:solidFill>
                  <a:schemeClr val="tx2"/>
                </a:solidFill>
              </a:defRPr>
            </a:lvl2pPr>
            <a:lvl3pPr algn="r" rtl="1">
              <a:defRPr>
                <a:solidFill>
                  <a:schemeClr val="tx2"/>
                </a:solidFill>
              </a:defRPr>
            </a:lvl3pPr>
            <a:lvl4pPr algn="r" rtl="1">
              <a:defRPr>
                <a:solidFill>
                  <a:schemeClr val="tx2"/>
                </a:solidFill>
              </a:defRPr>
            </a:lvl4pPr>
            <a:lvl5pPr algn="r" rtl="1">
              <a:defRPr>
                <a:solidFill>
                  <a:schemeClr val="tx2"/>
                </a:solidFill>
              </a:defRPr>
            </a:lvl5pPr>
            <a:lvl6pPr algn="r" rtl="1">
              <a:defRPr>
                <a:solidFill>
                  <a:schemeClr val="tx2"/>
                </a:solidFill>
              </a:defRPr>
            </a:lvl6pPr>
            <a:lvl7pPr algn="r" rtl="1">
              <a:defRPr>
                <a:solidFill>
                  <a:schemeClr val="tx2"/>
                </a:solidFill>
              </a:defRPr>
            </a:lvl7pPr>
            <a:lvl8pPr algn="r" rtl="1">
              <a:defRPr>
                <a:solidFill>
                  <a:schemeClr val="tx2"/>
                </a:solidFill>
              </a:defRPr>
            </a:lvl8pPr>
            <a:lvl9pPr algn="r" rtl="1">
              <a:defRPr>
                <a:solidFill>
                  <a:schemeClr val="tx2"/>
                </a:solidFill>
              </a:defRPr>
            </a:lvl9pPr>
          </a:lstStyle>
          <a:p>
            <a:pPr lvl="0" algn="r" rtl="1"/>
            <a:r>
              <a:rPr lang="he-IL" sz="8000" noProof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</a:p>
        </p:txBody>
      </p:sp>
      <p:sp>
        <p:nvSpPr>
          <p:cNvPr id="15" name="תיבת טקסט 14"/>
          <p:cNvSpPr txBox="1"/>
          <p:nvPr/>
        </p:nvSpPr>
        <p:spPr>
          <a:xfrm flipH="1">
            <a:off x="1144588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rtl="1"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algn="r" rtl="1">
              <a:defRPr>
                <a:solidFill>
                  <a:schemeClr val="tx2"/>
                </a:solidFill>
              </a:defRPr>
            </a:lvl2pPr>
            <a:lvl3pPr algn="r" rtl="1">
              <a:defRPr>
                <a:solidFill>
                  <a:schemeClr val="tx2"/>
                </a:solidFill>
              </a:defRPr>
            </a:lvl3pPr>
            <a:lvl4pPr algn="r" rtl="1">
              <a:defRPr>
                <a:solidFill>
                  <a:schemeClr val="tx2"/>
                </a:solidFill>
              </a:defRPr>
            </a:lvl4pPr>
            <a:lvl5pPr algn="r" rtl="1">
              <a:defRPr>
                <a:solidFill>
                  <a:schemeClr val="tx2"/>
                </a:solidFill>
              </a:defRPr>
            </a:lvl5pPr>
            <a:lvl6pPr algn="r" rtl="1">
              <a:defRPr>
                <a:solidFill>
                  <a:schemeClr val="tx2"/>
                </a:solidFill>
              </a:defRPr>
            </a:lvl6pPr>
            <a:lvl7pPr algn="r" rtl="1">
              <a:defRPr>
                <a:solidFill>
                  <a:schemeClr val="tx2"/>
                </a:solidFill>
              </a:defRPr>
            </a:lvl7pPr>
            <a:lvl8pPr algn="r" rtl="1">
              <a:defRPr>
                <a:solidFill>
                  <a:schemeClr val="tx2"/>
                </a:solidFill>
              </a:defRPr>
            </a:lvl8pPr>
            <a:lvl9pPr algn="r" rtl="1">
              <a:defRPr>
                <a:solidFill>
                  <a:schemeClr val="tx2"/>
                </a:solidFill>
              </a:defRPr>
            </a:lvl9pPr>
          </a:lstStyle>
          <a:p>
            <a:pPr lvl="0" algn="l" rtl="1"/>
            <a:r>
              <a:rPr lang="he-IL" sz="8000" noProof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449389" y="609601"/>
            <a:ext cx="9296398" cy="2743199"/>
          </a:xfrm>
        </p:spPr>
        <p:txBody>
          <a:bodyPr rtlCol="1" anchor="ctr">
            <a:normAutofit/>
          </a:bodyPr>
          <a:lstStyle>
            <a:lvl1pPr algn="r" rtl="1">
              <a:defRPr sz="3200" b="0" cap="all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10" name="מציין מיקום טקסט 9"/>
          <p:cNvSpPr>
            <a:spLocks noGrp="1"/>
          </p:cNvSpPr>
          <p:nvPr>
            <p:ph type="body" sz="quarter" idx="13"/>
          </p:nvPr>
        </p:nvSpPr>
        <p:spPr>
          <a:xfrm flipH="1">
            <a:off x="1677986" y="3352800"/>
            <a:ext cx="8839202" cy="381000"/>
          </a:xfrm>
        </p:spPr>
        <p:txBody>
          <a:bodyPr rtlCol="1" anchor="ctr"/>
          <a:lstStyle>
            <a:lvl1pPr marL="0" indent="0" algn="r" rtl="1">
              <a:buFontTx/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FontTx/>
              <a:buNone/>
              <a:defRPr/>
            </a:lvl2pPr>
            <a:lvl3pPr marL="914400" indent="0" algn="r" rtl="1">
              <a:buFontTx/>
              <a:buNone/>
              <a:defRPr/>
            </a:lvl3pPr>
            <a:lvl4pPr marL="1371600" indent="0" algn="r" rtl="1">
              <a:buFontTx/>
              <a:buNone/>
              <a:defRPr/>
            </a:lvl4pPr>
            <a:lvl5pPr marL="1828800" indent="0" algn="r" rtl="1">
              <a:buFontTx/>
              <a:buNone/>
              <a:defRPr/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1144589" y="4343400"/>
            <a:ext cx="9906000" cy="1447800"/>
          </a:xfrm>
        </p:spPr>
        <p:txBody>
          <a:bodyPr vert="horz" lIns="91440" tIns="45720" rIns="91440" bIns="45720" rtlCol="1" anchor="ctr">
            <a:normAutofit/>
          </a:bodyPr>
          <a:lstStyle>
            <a:lvl1pPr algn="r" rtl="1"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rtl="1">
              <a:buNone/>
            </a:pPr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1754188" y="5883275"/>
            <a:ext cx="1600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1BC4707-3843-4E44-B523-9093BFD72055}" type="datetime1">
              <a:rPr lang="he-IL" smtClean="0"/>
              <a:t>כ"א/אב/תשפ"א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506788" y="5883275"/>
            <a:ext cx="75438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126821" y="5883275"/>
            <a:ext cx="551167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57F1E4F-1CFF-5643-939E-217C01CDF565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144588" y="3308581"/>
            <a:ext cx="9906000" cy="1468800"/>
          </a:xfrm>
        </p:spPr>
        <p:txBody>
          <a:bodyPr rtlCol="1" anchor="b">
            <a:normAutofit/>
          </a:bodyPr>
          <a:lstStyle>
            <a:lvl1pPr algn="r" rtl="1">
              <a:defRPr sz="3200" b="0" cap="al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1144589" y="4777381"/>
            <a:ext cx="9906001" cy="860400"/>
          </a:xfrm>
        </p:spPr>
        <p:txBody>
          <a:bodyPr vert="horz" lIns="91440" tIns="45720" rIns="91440" bIns="45720" rtlCol="1" anchor="t">
            <a:normAutofit/>
          </a:bodyPr>
          <a:lstStyle>
            <a:lvl1pPr algn="r" rtl="1"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rtl="1">
              <a:buNone/>
            </a:pPr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1754188" y="5883275"/>
            <a:ext cx="1600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E67FFF1-D56D-4231-AF28-036B6B8A1EC8}" type="datetime1">
              <a:rPr lang="he-IL" smtClean="0"/>
              <a:t>כ"א/אב/תשפ"א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506788" y="5883275"/>
            <a:ext cx="75438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126821" y="5883275"/>
            <a:ext cx="551167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57F1E4F-1CFF-5643-939E-217C01CDF565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של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תיבת טקסט 13"/>
          <p:cNvSpPr txBox="1"/>
          <p:nvPr/>
        </p:nvSpPr>
        <p:spPr>
          <a:xfrm flipH="1">
            <a:off x="10745788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rtl="1"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algn="r" rtl="1">
              <a:defRPr>
                <a:solidFill>
                  <a:schemeClr val="tx2"/>
                </a:solidFill>
              </a:defRPr>
            </a:lvl2pPr>
            <a:lvl3pPr algn="r" rtl="1">
              <a:defRPr>
                <a:solidFill>
                  <a:schemeClr val="tx2"/>
                </a:solidFill>
              </a:defRPr>
            </a:lvl3pPr>
            <a:lvl4pPr algn="r" rtl="1">
              <a:defRPr>
                <a:solidFill>
                  <a:schemeClr val="tx2"/>
                </a:solidFill>
              </a:defRPr>
            </a:lvl4pPr>
            <a:lvl5pPr algn="r" rtl="1">
              <a:defRPr>
                <a:solidFill>
                  <a:schemeClr val="tx2"/>
                </a:solidFill>
              </a:defRPr>
            </a:lvl5pPr>
            <a:lvl6pPr algn="r" rtl="1">
              <a:defRPr>
                <a:solidFill>
                  <a:schemeClr val="tx2"/>
                </a:solidFill>
              </a:defRPr>
            </a:lvl6pPr>
            <a:lvl7pPr algn="r" rtl="1">
              <a:defRPr>
                <a:solidFill>
                  <a:schemeClr val="tx2"/>
                </a:solidFill>
              </a:defRPr>
            </a:lvl7pPr>
            <a:lvl8pPr algn="r" rtl="1">
              <a:defRPr>
                <a:solidFill>
                  <a:schemeClr val="tx2"/>
                </a:solidFill>
              </a:defRPr>
            </a:lvl8pPr>
            <a:lvl9pPr algn="r" rtl="1">
              <a:defRPr>
                <a:solidFill>
                  <a:schemeClr val="tx2"/>
                </a:solidFill>
              </a:defRPr>
            </a:lvl9pPr>
          </a:lstStyle>
          <a:p>
            <a:pPr lvl="0" algn="r" rtl="1"/>
            <a:r>
              <a:rPr lang="he-IL" sz="8000" noProof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</a:p>
        </p:txBody>
      </p:sp>
      <p:sp>
        <p:nvSpPr>
          <p:cNvPr id="15" name="תיבת טקסט 14"/>
          <p:cNvSpPr txBox="1"/>
          <p:nvPr/>
        </p:nvSpPr>
        <p:spPr>
          <a:xfrm flipH="1">
            <a:off x="1144588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rtl="1"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algn="r" rtl="1">
              <a:defRPr>
                <a:solidFill>
                  <a:schemeClr val="tx2"/>
                </a:solidFill>
              </a:defRPr>
            </a:lvl2pPr>
            <a:lvl3pPr algn="r" rtl="1">
              <a:defRPr>
                <a:solidFill>
                  <a:schemeClr val="tx2"/>
                </a:solidFill>
              </a:defRPr>
            </a:lvl3pPr>
            <a:lvl4pPr algn="r" rtl="1">
              <a:defRPr>
                <a:solidFill>
                  <a:schemeClr val="tx2"/>
                </a:solidFill>
              </a:defRPr>
            </a:lvl4pPr>
            <a:lvl5pPr algn="r" rtl="1">
              <a:defRPr>
                <a:solidFill>
                  <a:schemeClr val="tx2"/>
                </a:solidFill>
              </a:defRPr>
            </a:lvl5pPr>
            <a:lvl6pPr algn="r" rtl="1">
              <a:defRPr>
                <a:solidFill>
                  <a:schemeClr val="tx2"/>
                </a:solidFill>
              </a:defRPr>
            </a:lvl6pPr>
            <a:lvl7pPr algn="r" rtl="1">
              <a:defRPr>
                <a:solidFill>
                  <a:schemeClr val="tx2"/>
                </a:solidFill>
              </a:defRPr>
            </a:lvl7pPr>
            <a:lvl8pPr algn="r" rtl="1">
              <a:defRPr>
                <a:solidFill>
                  <a:schemeClr val="tx2"/>
                </a:solidFill>
              </a:defRPr>
            </a:lvl8pPr>
            <a:lvl9pPr algn="r" rtl="1">
              <a:defRPr>
                <a:solidFill>
                  <a:schemeClr val="tx2"/>
                </a:solidFill>
              </a:defRPr>
            </a:lvl9pPr>
          </a:lstStyle>
          <a:p>
            <a:pPr lvl="0" algn="l" rtl="1"/>
            <a:r>
              <a:rPr lang="he-IL" sz="8000" noProof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449389" y="609601"/>
            <a:ext cx="9296398" cy="2743199"/>
          </a:xfrm>
        </p:spPr>
        <p:txBody>
          <a:bodyPr rtlCol="1" anchor="ctr">
            <a:normAutofit/>
          </a:bodyPr>
          <a:lstStyle>
            <a:lvl1pPr algn="r" rtl="1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10" name="מציין מיקום טקסט 9"/>
          <p:cNvSpPr>
            <a:spLocks noGrp="1"/>
          </p:cNvSpPr>
          <p:nvPr>
            <p:ph type="body" sz="quarter" idx="13"/>
          </p:nvPr>
        </p:nvSpPr>
        <p:spPr>
          <a:xfrm flipH="1">
            <a:off x="1144588" y="3886200"/>
            <a:ext cx="9906000" cy="889000"/>
          </a:xfrm>
        </p:spPr>
        <p:txBody>
          <a:bodyPr vert="horz" lIns="91440" tIns="45720" rIns="91440" bIns="45720" rtlCol="1" anchor="b">
            <a:normAutofit/>
          </a:bodyPr>
          <a:lstStyle>
            <a:lvl1pPr algn="r" rtl="1"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rtl="1">
              <a:spcBef>
                <a:spcPct val="0"/>
              </a:spcBef>
              <a:buNone/>
            </a:pPr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1144589" y="4775200"/>
            <a:ext cx="9906000" cy="1016000"/>
          </a:xfrm>
        </p:spPr>
        <p:txBody>
          <a:bodyPr rtlCol="1" anchor="t">
            <a:normAutofit/>
          </a:bodyPr>
          <a:lstStyle>
            <a:lvl1pPr marL="0" indent="0" algn="r" rtl="1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1754188" y="5883275"/>
            <a:ext cx="1600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BE0982E-1E1A-44A9-8996-4514290B51E7}" type="datetime1">
              <a:rPr lang="he-IL" smtClean="0"/>
              <a:t>כ"א/אב/תשפ"א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506788" y="5883275"/>
            <a:ext cx="75438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126821" y="5883275"/>
            <a:ext cx="551167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57F1E4F-1CFF-5643-939E-217C01CDF565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144589" y="609601"/>
            <a:ext cx="9905999" cy="2743199"/>
          </a:xfrm>
        </p:spPr>
        <p:txBody>
          <a:bodyPr vert="horz" lIns="91440" tIns="45720" rIns="91440" bIns="45720" rtlCol="1" anchor="ctr">
            <a:normAutofit/>
          </a:bodyPr>
          <a:lstStyle>
            <a:lvl1pPr algn="r" rtl="1">
              <a:def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10" name="מציין מיקום טקסט 9"/>
          <p:cNvSpPr>
            <a:spLocks noGrp="1"/>
          </p:cNvSpPr>
          <p:nvPr>
            <p:ph type="body" sz="quarter" idx="13"/>
          </p:nvPr>
        </p:nvSpPr>
        <p:spPr>
          <a:xfrm flipH="1">
            <a:off x="1144588" y="3505200"/>
            <a:ext cx="9906000" cy="838200"/>
          </a:xfrm>
        </p:spPr>
        <p:txBody>
          <a:bodyPr vert="horz" lIns="91440" tIns="45720" rIns="91440" bIns="45720" rtlCol="1" anchor="b">
            <a:normAutofit/>
          </a:bodyPr>
          <a:lstStyle>
            <a:lvl1pPr algn="r" rtl="1"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rtl="1">
              <a:spcBef>
                <a:spcPct val="0"/>
              </a:spcBef>
              <a:buNone/>
            </a:pPr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1144589" y="4343400"/>
            <a:ext cx="9906000" cy="1447800"/>
          </a:xfrm>
        </p:spPr>
        <p:txBody>
          <a:bodyPr rtlCol="1" anchor="t">
            <a:normAutofit/>
          </a:bodyPr>
          <a:lstStyle>
            <a:lvl1pPr marL="0" indent="0" algn="r" rtl="1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1754188" y="5883275"/>
            <a:ext cx="1600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9FBDC86-3926-4092-8396-40FE6E7231BD}" type="datetime1">
              <a:rPr lang="he-IL" smtClean="0"/>
              <a:t>כ"א/אב/תשפ"א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506788" y="5883275"/>
            <a:ext cx="75438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126821" y="5883275"/>
            <a:ext cx="551167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D57F1E4F-1CFF-5643-939E-217C01CDF565}" type="slidenum">
              <a:rPr lang="he-IL" smtClean="0"/>
              <a:pPr algn="l"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 flipH="1">
            <a:off x="1144589" y="609600"/>
            <a:ext cx="9905998" cy="19050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H="1">
            <a:off x="1144589" y="2666999"/>
            <a:ext cx="9905998" cy="3124201"/>
          </a:xfrm>
        </p:spPr>
        <p:txBody>
          <a:bodyPr vert="eaVert" rtlCol="1" anchor="t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1754188" y="5883275"/>
            <a:ext cx="1600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A9D1E5F-DE7F-4A1F-A751-77A0F7CD48A1}" type="datetime1">
              <a:rPr lang="he-IL" smtClean="0"/>
              <a:t>כ"א/אב/תשפ"א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506788" y="5883275"/>
            <a:ext cx="75438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126821" y="5883275"/>
            <a:ext cx="551167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D57F1E4F-1CFF-5643-939E-217C01CDF565}" type="slidenum">
              <a:rPr lang="he-IL" smtClean="0"/>
              <a:pPr algn="l"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flipH="1">
            <a:off x="1144588" y="609599"/>
            <a:ext cx="2210514" cy="5181601"/>
          </a:xfrm>
        </p:spPr>
        <p:txBody>
          <a:bodyPr vert="vert270"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dirty="0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H="1">
            <a:off x="3506788" y="609600"/>
            <a:ext cx="7543800" cy="5181600"/>
          </a:xfrm>
        </p:spPr>
        <p:txBody>
          <a:bodyPr vert="vert270" rtlCol="1" anchor="t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1754188" y="5883275"/>
            <a:ext cx="1600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67F1555-FE62-4A14-9459-F108985BB249}" type="datetime1">
              <a:rPr lang="he-IL" smtClean="0"/>
              <a:t>כ"א/אב/תשפ"א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506788" y="5883275"/>
            <a:ext cx="75438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126821" y="5883275"/>
            <a:ext cx="551167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57F1E4F-1CFF-5643-939E-217C01CDF565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144589" y="609600"/>
            <a:ext cx="9905998" cy="19050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1144589" y="2666999"/>
            <a:ext cx="9905998" cy="3124201"/>
          </a:xfrm>
        </p:spPr>
        <p:txBody>
          <a:bodyPr rtlCol="1" anchor="ctr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1754188" y="5883275"/>
            <a:ext cx="1600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087C262-3DBF-43CC-A710-C06C87632096}" type="datetime1">
              <a:rPr lang="he-IL" noProof="0" smtClean="0"/>
              <a:t>כ"א/אב/תשפ"א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506788" y="5883275"/>
            <a:ext cx="75438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126821" y="5883275"/>
            <a:ext cx="551167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57F1E4F-1CFF-5643-939E-217C01CDF565}" type="slidenum">
              <a:rPr lang="he-IL" noProof="0" smtClean="0"/>
              <a:pPr/>
              <a:t>‹#›</a:t>
            </a:fld>
            <a:endParaRPr lang="he-IL" noProof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754187" y="3308581"/>
            <a:ext cx="8686800" cy="1468800"/>
          </a:xfrm>
        </p:spPr>
        <p:txBody>
          <a:bodyPr rtlCol="1" anchor="b"/>
          <a:lstStyle>
            <a:lvl1pPr algn="l" rtl="1">
              <a:defRPr sz="4000" b="0" cap="al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1754188" y="4777381"/>
            <a:ext cx="8686801" cy="860400"/>
          </a:xfrm>
        </p:spPr>
        <p:txBody>
          <a:bodyPr rtlCol="1" anchor="t">
            <a:normAutofit/>
          </a:bodyPr>
          <a:lstStyle>
            <a:lvl1pPr marL="0" indent="0" algn="l" rtl="1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 noProof="0" dirty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1754188" y="5883275"/>
            <a:ext cx="1600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FD94254-29BF-4C6A-82C4-9E91AA968FD5}" type="datetime1">
              <a:rPr lang="he-IL" smtClean="0"/>
              <a:t>כ"א/אב/תשפ"א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506788" y="5883275"/>
            <a:ext cx="75438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126821" y="5883275"/>
            <a:ext cx="551167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D57F1E4F-1CFF-5643-939E-217C01CDF565}" type="slidenum">
              <a:rPr lang="he-IL" smtClean="0"/>
              <a:pPr algn="l"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144589" y="609600"/>
            <a:ext cx="9905998" cy="19050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 flipH="1">
            <a:off x="6173788" y="2666999"/>
            <a:ext cx="4876800" cy="3124201"/>
          </a:xfrm>
        </p:spPr>
        <p:txBody>
          <a:bodyPr rtlCol="1">
            <a:normAutofit/>
          </a:bodyPr>
          <a:lstStyle>
            <a:lvl1pPr algn="r" rtl="1">
              <a:defRPr sz="1800"/>
            </a:lvl1pPr>
            <a:lvl2pPr algn="r" rtl="1">
              <a:defRPr sz="1600"/>
            </a:lvl2pPr>
            <a:lvl3pPr algn="r" rtl="1">
              <a:defRPr sz="1400"/>
            </a:lvl3pPr>
            <a:lvl4pPr algn="r" rtl="1">
              <a:defRPr sz="1200"/>
            </a:lvl4pPr>
            <a:lvl5pPr algn="r" rtl="1">
              <a:defRPr sz="1200"/>
            </a:lvl5pPr>
            <a:lvl6pPr algn="r" rtl="1">
              <a:defRPr sz="1200"/>
            </a:lvl6pPr>
            <a:lvl7pPr algn="r" rtl="1">
              <a:defRPr sz="1200"/>
            </a:lvl7pPr>
            <a:lvl8pPr algn="r" rtl="1">
              <a:defRPr sz="1200"/>
            </a:lvl8pPr>
            <a:lvl9pPr algn="r" rtl="1">
              <a:defRPr sz="12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 flipH="1">
            <a:off x="1144588" y="2667000"/>
            <a:ext cx="4876800" cy="3124200"/>
          </a:xfrm>
        </p:spPr>
        <p:txBody>
          <a:bodyPr rtlCol="1">
            <a:normAutofit/>
          </a:bodyPr>
          <a:lstStyle>
            <a:lvl1pPr algn="r" rtl="1">
              <a:defRPr sz="1800"/>
            </a:lvl1pPr>
            <a:lvl2pPr algn="r" rtl="1">
              <a:defRPr sz="1600"/>
            </a:lvl2pPr>
            <a:lvl3pPr algn="r" rtl="1">
              <a:defRPr sz="1400"/>
            </a:lvl3pPr>
            <a:lvl4pPr algn="r" rtl="1">
              <a:defRPr sz="1200"/>
            </a:lvl4pPr>
            <a:lvl5pPr algn="r" rtl="1">
              <a:defRPr sz="1200"/>
            </a:lvl5pPr>
            <a:lvl6pPr algn="r" rtl="1">
              <a:defRPr sz="1200"/>
            </a:lvl6pPr>
            <a:lvl7pPr algn="r" rtl="1">
              <a:defRPr sz="1200"/>
            </a:lvl7pPr>
            <a:lvl8pPr algn="r" rtl="1">
              <a:defRPr sz="1200"/>
            </a:lvl8pPr>
            <a:lvl9pPr algn="r" rtl="1">
              <a:defRPr sz="12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1754188" y="5883275"/>
            <a:ext cx="16002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253A9A1A-06E4-47D5-9B3F-5291A998FC20}" type="datetime1">
              <a:rPr lang="he-IL" smtClean="0"/>
              <a:t>כ"א/אב/תשפ"א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3506788" y="5883275"/>
            <a:ext cx="75438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1126821" y="5883275"/>
            <a:ext cx="551167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D57F1E4F-1CFF-5643-939E-217C01CDF565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144589" y="609600"/>
            <a:ext cx="9905998" cy="19050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6173789" y="2658533"/>
            <a:ext cx="4588931" cy="576262"/>
          </a:xfrm>
        </p:spPr>
        <p:txBody>
          <a:bodyPr rtlCol="1" anchor="b">
            <a:noAutofit/>
          </a:bodyPr>
          <a:lstStyle>
            <a:lvl1pPr marL="0" indent="0" algn="r" rtl="1">
              <a:buNone/>
              <a:defRPr sz="28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 flipH="1">
            <a:off x="6173788" y="3243262"/>
            <a:ext cx="4876800" cy="2547937"/>
          </a:xfrm>
        </p:spPr>
        <p:txBody>
          <a:bodyPr rtlCol="1" anchor="t">
            <a:normAutofit/>
          </a:bodyPr>
          <a:lstStyle>
            <a:lvl1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200"/>
            </a:lvl6pPr>
            <a:lvl7pPr algn="r" rtl="1">
              <a:defRPr sz="1200"/>
            </a:lvl7pPr>
            <a:lvl8pPr algn="r" rtl="1">
              <a:defRPr sz="1200"/>
            </a:lvl8pPr>
            <a:lvl9pPr algn="r" rtl="1">
              <a:defRPr sz="12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 flipH="1">
            <a:off x="1144587" y="2667000"/>
            <a:ext cx="4604280" cy="576262"/>
          </a:xfrm>
        </p:spPr>
        <p:txBody>
          <a:bodyPr rtlCol="1" anchor="b">
            <a:noAutofit/>
          </a:bodyPr>
          <a:lstStyle>
            <a:lvl1pPr marL="0" indent="0" algn="r" rtl="1">
              <a:buNone/>
              <a:defRPr sz="28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 flipH="1">
            <a:off x="1144587" y="3243262"/>
            <a:ext cx="4876801" cy="2547937"/>
          </a:xfrm>
        </p:spPr>
        <p:txBody>
          <a:bodyPr rtlCol="1" anchor="t">
            <a:normAutofit/>
          </a:bodyPr>
          <a:lstStyle>
            <a:lvl1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200"/>
            </a:lvl6pPr>
            <a:lvl7pPr algn="r" rtl="1">
              <a:defRPr sz="1200"/>
            </a:lvl7pPr>
            <a:lvl8pPr algn="r" rtl="1">
              <a:defRPr sz="1200"/>
            </a:lvl8pPr>
            <a:lvl9pPr algn="r" rtl="1">
              <a:defRPr sz="12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 flipH="1">
            <a:off x="1754188" y="5883275"/>
            <a:ext cx="1600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55E49CF-D23A-4C25-AC55-4D8C4BE21063}" type="datetime1">
              <a:rPr lang="he-IL" smtClean="0"/>
              <a:t>כ"א/אב/תשפ"א</a:t>
            </a:fld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 flipH="1">
            <a:off x="3506788" y="5883275"/>
            <a:ext cx="75438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 flipH="1">
            <a:off x="1126821" y="5883275"/>
            <a:ext cx="551167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57F1E4F-1CFF-5643-939E-217C01CDF565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144589" y="609600"/>
            <a:ext cx="9905998" cy="19050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 flipH="1">
            <a:off x="1754188" y="5883275"/>
            <a:ext cx="1600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C89D27E-3599-4DD4-B97A-5053C5F99032}" type="datetime1">
              <a:rPr lang="he-IL" smtClean="0"/>
              <a:t>כ"א/אב/תשפ"א</a:t>
            </a:fld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 flipH="1">
            <a:off x="3506788" y="5883275"/>
            <a:ext cx="75438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 flipH="1">
            <a:off x="1126821" y="5883275"/>
            <a:ext cx="551167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57F1E4F-1CFF-5643-939E-217C01CDF565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 flipH="1">
            <a:off x="1754188" y="5883275"/>
            <a:ext cx="1600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DED888D-1521-4B6A-B74F-50774E74C7AD}" type="datetime1">
              <a:rPr lang="he-IL" smtClean="0"/>
              <a:t>כ"א/אב/תשפ"א</a:t>
            </a:fld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 flipH="1">
            <a:off x="3506788" y="5883275"/>
            <a:ext cx="75438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 flipH="1">
            <a:off x="1126821" y="5883275"/>
            <a:ext cx="551167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57F1E4F-1CFF-5643-939E-217C01CDF565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7501468" y="1600200"/>
            <a:ext cx="3549121" cy="1371600"/>
          </a:xfrm>
        </p:spPr>
        <p:txBody>
          <a:bodyPr rtlCol="1" anchor="b">
            <a:normAutofit/>
          </a:bodyPr>
          <a:lstStyle>
            <a:lvl1pPr algn="r" rtl="1">
              <a:defRPr sz="24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1144587" y="609601"/>
            <a:ext cx="5943601" cy="5181600"/>
          </a:xfrm>
        </p:spPr>
        <p:txBody>
          <a:bodyPr rtlCol="1" anchor="ctr">
            <a:normAutofit/>
          </a:bodyPr>
          <a:lstStyle>
            <a:lvl1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7501468" y="2971800"/>
            <a:ext cx="3549121" cy="1828800"/>
          </a:xfrm>
        </p:spPr>
        <p:txBody>
          <a:bodyPr rtlCol="1">
            <a:normAutofit/>
          </a:bodyPr>
          <a:lstStyle>
            <a:lvl1pPr marL="0" indent="0" algn="r" rtl="1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1754188" y="5883275"/>
            <a:ext cx="1600200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B0F5ADB-02C5-4F5E-8C33-A5ABBF05351B}" type="datetime1">
              <a:rPr lang="he-IL" smtClean="0"/>
              <a:t>כ"א/אב/תשפ"א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3506788" y="5883275"/>
            <a:ext cx="75438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1126821" y="5883275"/>
            <a:ext cx="551167" cy="36512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57F1E4F-1CFF-5643-939E-217C01CDF565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5716588" y="1600200"/>
            <a:ext cx="5334001" cy="1371600"/>
          </a:xfrm>
        </p:spPr>
        <p:txBody>
          <a:bodyPr rtlCol="1" anchor="b">
            <a:normAutofit/>
          </a:bodyPr>
          <a:lstStyle>
            <a:lvl1pPr algn="r" rtl="1">
              <a:defRPr sz="2800" b="0"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14" name="מציין מיקום של תמונה 2"/>
          <p:cNvSpPr>
            <a:spLocks noGrp="1" noChangeAspect="1"/>
          </p:cNvSpPr>
          <p:nvPr>
            <p:ph type="pic" idx="1"/>
          </p:nvPr>
        </p:nvSpPr>
        <p:spPr>
          <a:xfrm flipH="1">
            <a:off x="1481668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rtlCol="1" anchor="t">
            <a:normAutofit/>
          </a:bodyPr>
          <a:lstStyle>
            <a:lvl1pPr marL="0" indent="0" algn="ctr" rtl="1">
              <a:buNone/>
              <a:defRPr sz="1600"/>
            </a:lvl1pPr>
            <a:lvl2pPr marL="457200" indent="0" algn="r" rtl="1">
              <a:buNone/>
              <a:defRPr sz="1600"/>
            </a:lvl2pPr>
            <a:lvl3pPr marL="914400" indent="0" algn="r" rtl="1">
              <a:buNone/>
              <a:defRPr sz="1600"/>
            </a:lvl3pPr>
            <a:lvl4pPr marL="1371600" indent="0" algn="r" rtl="1">
              <a:buNone/>
              <a:defRPr sz="1600"/>
            </a:lvl4pPr>
            <a:lvl5pPr marL="1828800" indent="0" algn="r" rtl="1">
              <a:buNone/>
              <a:defRPr sz="1600"/>
            </a:lvl5pPr>
            <a:lvl6pPr marL="2286000" indent="0" algn="r" rtl="1">
              <a:buNone/>
              <a:defRPr sz="1600"/>
            </a:lvl6pPr>
            <a:lvl7pPr marL="2743200" indent="0" algn="r" rtl="1">
              <a:buNone/>
              <a:defRPr sz="1600"/>
            </a:lvl7pPr>
            <a:lvl8pPr marL="3200400" indent="0" algn="r" rtl="1">
              <a:buNone/>
              <a:defRPr sz="1600"/>
            </a:lvl8pPr>
            <a:lvl9pPr marL="3657600" indent="0" algn="r" rtl="1">
              <a:buNone/>
              <a:defRPr sz="1600"/>
            </a:lvl9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5716588" y="2971800"/>
            <a:ext cx="5334001" cy="1828800"/>
          </a:xfrm>
        </p:spPr>
        <p:txBody>
          <a:bodyPr rtlCol="1">
            <a:normAutofit/>
          </a:bodyPr>
          <a:lstStyle>
            <a:lvl1pPr marL="0" indent="0" algn="r" rtl="1">
              <a:buNone/>
              <a:defRPr sz="18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4878388" y="5883275"/>
            <a:ext cx="914400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83892295-D74B-4E55-A5FE-1F09825E396D}" type="datetime1">
              <a:rPr lang="he-IL" smtClean="0"/>
              <a:t>כ"א/אב/תשפ"א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5945188" y="5883275"/>
            <a:ext cx="5105400" cy="36512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1126821" y="5883275"/>
            <a:ext cx="322567" cy="365125"/>
          </a:xfrm>
        </p:spPr>
        <p:txBody>
          <a:bodyPr rtlCol="1"/>
          <a:lstStyle>
            <a:lvl1pPr algn="l" rtl="1">
              <a:defRPr/>
            </a:lvl1pPr>
          </a:lstStyle>
          <a:p>
            <a:fld id="{D57F1E4F-1CFF-5643-939E-217C01CDF565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133.xml" Id="rId13" /><Relationship Type="http://schemas.openxmlformats.org/officeDocument/2006/relationships/theme" Target="/ppt/theme/theme12.xml" Id="rId18" /><Relationship Type="http://schemas.openxmlformats.org/officeDocument/2006/relationships/slideLayout" Target="/ppt/slideLayouts/slideLayout34.xml" Id="rId3" /><Relationship Type="http://schemas.openxmlformats.org/officeDocument/2006/relationships/slideLayout" Target="/ppt/slideLayouts/slideLayout75.xml" Id="rId7" /><Relationship Type="http://schemas.openxmlformats.org/officeDocument/2006/relationships/slideLayout" Target="/ppt/slideLayouts/slideLayout126.xml" Id="rId12" /><Relationship Type="http://schemas.openxmlformats.org/officeDocument/2006/relationships/slideLayout" Target="/ppt/slideLayouts/slideLayout177.xml" Id="rId17" /><Relationship Type="http://schemas.openxmlformats.org/officeDocument/2006/relationships/slideLayout" Target="/ppt/slideLayouts/slideLayout28.xml" Id="rId2" /><Relationship Type="http://schemas.openxmlformats.org/officeDocument/2006/relationships/slideLayout" Target="/ppt/slideLayouts/slideLayout169.xml" Id="rId16" /><Relationship Type="http://schemas.openxmlformats.org/officeDocument/2006/relationships/slideLayout" Target="/ppt/slideLayouts/slideLayout11.xml" Id="rId1" /><Relationship Type="http://schemas.openxmlformats.org/officeDocument/2006/relationships/slideLayout" Target="/ppt/slideLayouts/slideLayout610.xml" Id="rId6" /><Relationship Type="http://schemas.openxmlformats.org/officeDocument/2006/relationships/slideLayout" Target="/ppt/slideLayouts/slideLayout1111.xml" Id="rId11" /><Relationship Type="http://schemas.openxmlformats.org/officeDocument/2006/relationships/slideLayout" Target="/ppt/slideLayouts/slideLayout512.xml" Id="rId5" /><Relationship Type="http://schemas.openxmlformats.org/officeDocument/2006/relationships/slideLayout" Target="/ppt/slideLayouts/slideLayout1513.xml" Id="rId15" /><Relationship Type="http://schemas.openxmlformats.org/officeDocument/2006/relationships/slideLayout" Target="/ppt/slideLayouts/slideLayout1014.xml" Id="rId10" /><Relationship Type="http://schemas.openxmlformats.org/officeDocument/2006/relationships/slideLayout" Target="/ppt/slideLayouts/slideLayout415.xml" Id="rId4" /><Relationship Type="http://schemas.openxmlformats.org/officeDocument/2006/relationships/slideLayout" Target="/ppt/slideLayouts/slideLayout916.xml" Id="rId9" /><Relationship Type="http://schemas.openxmlformats.org/officeDocument/2006/relationships/slideLayout" Target="/ppt/slideLayouts/slideLayout1417.xml" Id="rId1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 flipH="1">
            <a:off x="1144589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1144589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 flipH="1">
            <a:off x="1754188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6CD1181-DC9C-4B40-9A4A-1F0938D6CFE9}" type="datetime1">
              <a:rPr lang="he-IL" smtClean="0"/>
              <a:t>כ"א/אב/תשפ"א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 flipH="1">
            <a:off x="3506788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 flipH="1">
            <a:off x="1126821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57F1E4F-1CFF-5643-939E-217C01CDF565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r" defTabSz="457200" rtl="1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r" rtl="1" eaLnBrk="1" hangingPunct="1">
        <a:defRPr>
          <a:solidFill>
            <a:schemeClr val="tx2"/>
          </a:solidFill>
        </a:defRPr>
      </a:lvl2pPr>
      <a:lvl3pPr algn="r" rtl="1" eaLnBrk="1" hangingPunct="1">
        <a:defRPr>
          <a:solidFill>
            <a:schemeClr val="tx2"/>
          </a:solidFill>
        </a:defRPr>
      </a:lvl3pPr>
      <a:lvl4pPr algn="r" rtl="1" eaLnBrk="1" hangingPunct="1">
        <a:defRPr>
          <a:solidFill>
            <a:schemeClr val="tx2"/>
          </a:solidFill>
        </a:defRPr>
      </a:lvl4pPr>
      <a:lvl5pPr algn="r" rtl="1" eaLnBrk="1" hangingPunct="1">
        <a:defRPr>
          <a:solidFill>
            <a:schemeClr val="tx2"/>
          </a:solidFill>
        </a:defRPr>
      </a:lvl5pPr>
      <a:lvl6pPr algn="r" rtl="1" eaLnBrk="1" hangingPunct="1">
        <a:defRPr>
          <a:solidFill>
            <a:schemeClr val="tx2"/>
          </a:solidFill>
        </a:defRPr>
      </a:lvl6pPr>
      <a:lvl7pPr algn="r" rtl="1" eaLnBrk="1" hangingPunct="1">
        <a:defRPr>
          <a:solidFill>
            <a:schemeClr val="tx2"/>
          </a:solidFill>
        </a:defRPr>
      </a:lvl7pPr>
      <a:lvl8pPr algn="r" rtl="1" eaLnBrk="1" hangingPunct="1">
        <a:defRPr>
          <a:solidFill>
            <a:schemeClr val="tx2"/>
          </a:solidFill>
        </a:defRPr>
      </a:lvl8pPr>
      <a:lvl9pPr algn="r"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1.xml.rels>&#65279;<?xml version="1.0" encoding="utf-8"?><Relationships xmlns="http://schemas.openxmlformats.org/package/2006/relationships"><Relationship Type="http://schemas.openxmlformats.org/officeDocument/2006/relationships/notesSlide" Target="/ppt/notesSlides/notesSlide11.xml" Id="rId2" /><Relationship Type="http://schemas.openxmlformats.org/officeDocument/2006/relationships/slideLayout" Target="/ppt/slideLayouts/slideLayout11.xml" Id="rId1" /></Relationships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1764766" y="609601"/>
            <a:ext cx="8676222" cy="3200400"/>
          </a:xfrm>
        </p:spPr>
        <p:txBody>
          <a:bodyPr rtlCol="1"/>
          <a:lstStyle/>
          <a:p>
            <a:pPr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1764766" y="3886200"/>
            <a:ext cx="8676222" cy="1905000"/>
          </a:xfrm>
        </p:spPr>
        <p:txBody>
          <a:bodyPr rtlCol="1"/>
          <a:lstStyle/>
          <a:p>
            <a:pPr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223466"/>
      </p:ext>
    </p:extLst>
  </p:cSld>
  <p:clrMapOvr>
    <a:masterClrMapping/>
  </p:clrMapOvr>
</p:sld>
</file>

<file path=ppt/theme/_rels/theme12.xml.rels>&#65279;<?xml version="1.0" encoding="utf-8"?><Relationships xmlns="http://schemas.openxmlformats.org/package/2006/relationships"><Relationship Type="http://schemas.openxmlformats.org/officeDocument/2006/relationships/image" Target="/ppt/media/image12.jpeg" Id="rId1" /></Relationships>
</file>

<file path=ppt/theme/theme12.xml><?xml version="1.0" encoding="utf-8"?>
<a:theme xmlns:a="http://schemas.openxmlformats.org/drawingml/2006/main" name="רשת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TC103457485[[fn=Mesh]]</ap:Template>
  <ap:TotalTime>20</ap:TotalTime>
  <ap:Words>1</ap:Words>
  <ap:PresentationFormat>מסך רחב</ap:PresentationFormat>
  <ap:Paragraphs>1</ap:Paragraphs>
  <ap:Slides>1</ap:Slides>
  <ap:Notes>1</ap:Notes>
  <ap:HiddenSlides>0</ap:HiddenSlides>
  <ap:MMClips>0</ap:MMClips>
  <ap:ScaleCrop>false</ap:ScaleCrop>
  <ap:HeadingPairs>
    <vt:vector baseType="variant" size="6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ap:HeadingPairs>
  <ap:TitlesOfParts>
    <vt:vector baseType="lpstr" size="4">
      <vt:lpstr>Arial</vt:lpstr>
      <vt:lpstr>Tahoma</vt:lpstr>
      <vt:lpstr>רשת</vt:lpstr>
      <vt:lpstr>מצגת של PowerPoint‏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terms:created xsi:type="dcterms:W3CDTF">2013-07-15T20:24:02Z</dcterms:created>
  <dcterms:modified xsi:type="dcterms:W3CDTF">2021-07-30T07:27:44Z</dcterms:modified>
</cp:coreProperties>
</file>